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559675" cy="10691813"/>
  <p:notesSz cx="6770688" cy="99028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63" d="100"/>
          <a:sy n="63" d="100"/>
        </p:scale>
        <p:origin x="2136" y="53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642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4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49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835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150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55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14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81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5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29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385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EA160-5AE6-40CF-99F0-FB1159E8FA3F}" type="datetimeFigureOut">
              <a:rPr kumimoji="1" lang="ja-JP" altLang="en-US" smtClean="0"/>
              <a:t>2024/7/9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B817E-F0D9-4D66-9CDE-5397CAFC68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28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グループ化 201">
            <a:extLst>
              <a:ext uri="{FF2B5EF4-FFF2-40B4-BE49-F238E27FC236}">
                <a16:creationId xmlns:a16="http://schemas.microsoft.com/office/drawing/2014/main" id="{E3BB84FD-BA6A-43CA-B880-BE819D957AE0}"/>
              </a:ext>
            </a:extLst>
          </p:cNvPr>
          <p:cNvGrpSpPr/>
          <p:nvPr/>
        </p:nvGrpSpPr>
        <p:grpSpPr>
          <a:xfrm rot="16200000">
            <a:off x="-462481" y="2653093"/>
            <a:ext cx="8824747" cy="7036970"/>
            <a:chOff x="819875" y="212170"/>
            <a:chExt cx="8824747" cy="7036970"/>
          </a:xfrm>
        </p:grpSpPr>
        <p:grpSp>
          <p:nvGrpSpPr>
            <p:cNvPr id="204" name="グループ化 203">
              <a:extLst>
                <a:ext uri="{FF2B5EF4-FFF2-40B4-BE49-F238E27FC236}">
                  <a16:creationId xmlns:a16="http://schemas.microsoft.com/office/drawing/2014/main" id="{CB77B83C-18E6-4586-B485-EA847C027F31}"/>
                </a:ext>
              </a:extLst>
            </p:cNvPr>
            <p:cNvGrpSpPr/>
            <p:nvPr/>
          </p:nvGrpSpPr>
          <p:grpSpPr>
            <a:xfrm>
              <a:off x="1155375" y="6826644"/>
              <a:ext cx="8459262" cy="422496"/>
              <a:chOff x="373761" y="843498"/>
              <a:chExt cx="8576146" cy="288000"/>
            </a:xfrm>
          </p:grpSpPr>
          <p:cxnSp>
            <p:nvCxnSpPr>
              <p:cNvPr id="253" name="直線コネクタ 252">
                <a:extLst>
                  <a:ext uri="{FF2B5EF4-FFF2-40B4-BE49-F238E27FC236}">
                    <a16:creationId xmlns:a16="http://schemas.microsoft.com/office/drawing/2014/main" id="{35DF2BA0-FF8C-4E9A-B3D3-DA9E53D754E8}"/>
                  </a:ext>
                </a:extLst>
              </p:cNvPr>
              <p:cNvCxnSpPr/>
              <p:nvPr/>
            </p:nvCxnSpPr>
            <p:spPr>
              <a:xfrm flipV="1">
                <a:off x="373761" y="843498"/>
                <a:ext cx="0" cy="288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直線コネクタ 253">
                <a:extLst>
                  <a:ext uri="{FF2B5EF4-FFF2-40B4-BE49-F238E27FC236}">
                    <a16:creationId xmlns:a16="http://schemas.microsoft.com/office/drawing/2014/main" id="{B680FAF7-3E14-4F9A-B1BA-66C6A8184C72}"/>
                  </a:ext>
                </a:extLst>
              </p:cNvPr>
              <p:cNvCxnSpPr/>
              <p:nvPr/>
            </p:nvCxnSpPr>
            <p:spPr>
              <a:xfrm flipV="1">
                <a:off x="8949907" y="843498"/>
                <a:ext cx="0" cy="288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直線コネクタ 254">
                <a:extLst>
                  <a:ext uri="{FF2B5EF4-FFF2-40B4-BE49-F238E27FC236}">
                    <a16:creationId xmlns:a16="http://schemas.microsoft.com/office/drawing/2014/main" id="{510057BE-09CA-4F7A-8A0B-CA712061AC1D}"/>
                  </a:ext>
                </a:extLst>
              </p:cNvPr>
              <p:cNvCxnSpPr/>
              <p:nvPr/>
            </p:nvCxnSpPr>
            <p:spPr>
              <a:xfrm>
                <a:off x="373761" y="987498"/>
                <a:ext cx="8576146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5" name="グループ化 204">
              <a:extLst>
                <a:ext uri="{FF2B5EF4-FFF2-40B4-BE49-F238E27FC236}">
                  <a16:creationId xmlns:a16="http://schemas.microsoft.com/office/drawing/2014/main" id="{970B8F49-F2A2-496D-A9FD-3F19AB7DFA11}"/>
                </a:ext>
              </a:extLst>
            </p:cNvPr>
            <p:cNvGrpSpPr/>
            <p:nvPr/>
          </p:nvGrpSpPr>
          <p:grpSpPr>
            <a:xfrm>
              <a:off x="819875" y="1369718"/>
              <a:ext cx="470333" cy="5402831"/>
              <a:chOff x="3769353" y="1303349"/>
              <a:chExt cx="288002" cy="5863431"/>
            </a:xfrm>
          </p:grpSpPr>
          <p:cxnSp>
            <p:nvCxnSpPr>
              <p:cNvPr id="250" name="直線コネクタ 249">
                <a:extLst>
                  <a:ext uri="{FF2B5EF4-FFF2-40B4-BE49-F238E27FC236}">
                    <a16:creationId xmlns:a16="http://schemas.microsoft.com/office/drawing/2014/main" id="{D89EA973-91B1-4354-86C1-E2FE527B18C2}"/>
                  </a:ext>
                </a:extLst>
              </p:cNvPr>
              <p:cNvCxnSpPr/>
              <p:nvPr/>
            </p:nvCxnSpPr>
            <p:spPr>
              <a:xfrm>
                <a:off x="3769353" y="1303351"/>
                <a:ext cx="28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直線コネクタ 250">
                <a:extLst>
                  <a:ext uri="{FF2B5EF4-FFF2-40B4-BE49-F238E27FC236}">
                    <a16:creationId xmlns:a16="http://schemas.microsoft.com/office/drawing/2014/main" id="{22557C8F-8F78-431B-B23B-2F927E36A74E}"/>
                  </a:ext>
                </a:extLst>
              </p:cNvPr>
              <p:cNvCxnSpPr/>
              <p:nvPr/>
            </p:nvCxnSpPr>
            <p:spPr>
              <a:xfrm>
                <a:off x="3769355" y="7166776"/>
                <a:ext cx="288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直線コネクタ 251">
                <a:extLst>
                  <a:ext uri="{FF2B5EF4-FFF2-40B4-BE49-F238E27FC236}">
                    <a16:creationId xmlns:a16="http://schemas.microsoft.com/office/drawing/2014/main" id="{0BB32CBF-EDEB-4DD0-98AE-885D2C538EEB}"/>
                  </a:ext>
                </a:extLst>
              </p:cNvPr>
              <p:cNvCxnSpPr/>
              <p:nvPr/>
            </p:nvCxnSpPr>
            <p:spPr>
              <a:xfrm>
                <a:off x="3913356" y="1303349"/>
                <a:ext cx="0" cy="5863431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6" name="正方形/長方形 205">
              <a:extLst>
                <a:ext uri="{FF2B5EF4-FFF2-40B4-BE49-F238E27FC236}">
                  <a16:creationId xmlns:a16="http://schemas.microsoft.com/office/drawing/2014/main" id="{781D32A8-2A53-4217-8C44-35C1C08F2CDF}"/>
                </a:ext>
              </a:extLst>
            </p:cNvPr>
            <p:cNvSpPr/>
            <p:nvPr/>
          </p:nvSpPr>
          <p:spPr>
            <a:xfrm>
              <a:off x="1218982" y="1378215"/>
              <a:ext cx="8424000" cy="5400000"/>
            </a:xfrm>
            <a:prstGeom prst="rect">
              <a:avLst/>
            </a:prstGeom>
            <a:pattFill prst="dotGrid">
              <a:fgClr>
                <a:schemeClr val="accent1">
                  <a:lumMod val="60000"/>
                  <a:lumOff val="40000"/>
                </a:schemeClr>
              </a:fgClr>
              <a:bgClr>
                <a:schemeClr val="bg1"/>
              </a:bgClr>
            </a:pattFill>
            <a:ln w="444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7" name="テキスト ボックス 206">
              <a:extLst>
                <a:ext uri="{FF2B5EF4-FFF2-40B4-BE49-F238E27FC236}">
                  <a16:creationId xmlns:a16="http://schemas.microsoft.com/office/drawing/2014/main" id="{0E14D7AA-4B8A-4B92-8A01-5DB80802F4F7}"/>
                </a:ext>
              </a:extLst>
            </p:cNvPr>
            <p:cNvSpPr txBox="1"/>
            <p:nvPr/>
          </p:nvSpPr>
          <p:spPr>
            <a:xfrm>
              <a:off x="1767659" y="1085820"/>
              <a:ext cx="990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200" b="1" dirty="0"/>
                <a:t>入口</a:t>
              </a:r>
            </a:p>
          </p:txBody>
        </p:sp>
        <p:sp>
          <p:nvSpPr>
            <p:cNvPr id="209" name="正方形/長方形 208">
              <a:extLst>
                <a:ext uri="{FF2B5EF4-FFF2-40B4-BE49-F238E27FC236}">
                  <a16:creationId xmlns:a16="http://schemas.microsoft.com/office/drawing/2014/main" id="{9E907BAD-267E-4E09-AF49-DC93DCBFD03B}"/>
                </a:ext>
              </a:extLst>
            </p:cNvPr>
            <p:cNvSpPr/>
            <p:nvPr/>
          </p:nvSpPr>
          <p:spPr>
            <a:xfrm>
              <a:off x="7052622" y="270883"/>
              <a:ext cx="2592000" cy="1080000"/>
            </a:xfrm>
            <a:prstGeom prst="rect">
              <a:avLst/>
            </a:prstGeom>
            <a:solidFill>
              <a:srgbClr val="FDF9A9"/>
            </a:solidFill>
            <a:ln w="28575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210" name="テキスト ボックス 209">
              <a:extLst>
                <a:ext uri="{FF2B5EF4-FFF2-40B4-BE49-F238E27FC236}">
                  <a16:creationId xmlns:a16="http://schemas.microsoft.com/office/drawing/2014/main" id="{A5D9D665-066A-4BBB-A7C1-1FB7E6078CBF}"/>
                </a:ext>
              </a:extLst>
            </p:cNvPr>
            <p:cNvSpPr txBox="1"/>
            <p:nvPr/>
          </p:nvSpPr>
          <p:spPr>
            <a:xfrm>
              <a:off x="4593665" y="6853225"/>
              <a:ext cx="990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en-US" altLang="ja-JP" sz="1200" b="1" dirty="0"/>
                <a:t>23.4M</a:t>
              </a:r>
              <a:endParaRPr kumimoji="1" lang="ja-JP" altLang="en-US" sz="1200" b="1" dirty="0"/>
            </a:p>
          </p:txBody>
        </p:sp>
        <p:sp>
          <p:nvSpPr>
            <p:cNvPr id="211" name="テキスト ボックス 210">
              <a:extLst>
                <a:ext uri="{FF2B5EF4-FFF2-40B4-BE49-F238E27FC236}">
                  <a16:creationId xmlns:a16="http://schemas.microsoft.com/office/drawing/2014/main" id="{0D00E099-B9DF-45D5-9BDA-614ED2BC7C19}"/>
                </a:ext>
              </a:extLst>
            </p:cNvPr>
            <p:cNvSpPr txBox="1"/>
            <p:nvPr/>
          </p:nvSpPr>
          <p:spPr>
            <a:xfrm rot="5400000">
              <a:off x="747145" y="3808164"/>
              <a:ext cx="438325" cy="184666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algn="ctr"/>
              <a:r>
                <a:rPr kumimoji="1" lang="en-US" altLang="ja-JP" sz="1200" b="1" dirty="0"/>
                <a:t>15M</a:t>
              </a:r>
              <a:endParaRPr kumimoji="1" lang="ja-JP" altLang="en-US" sz="1200" b="1" dirty="0"/>
            </a:p>
          </p:txBody>
        </p:sp>
        <p:grpSp>
          <p:nvGrpSpPr>
            <p:cNvPr id="212" name="グループ化 211">
              <a:extLst>
                <a:ext uri="{FF2B5EF4-FFF2-40B4-BE49-F238E27FC236}">
                  <a16:creationId xmlns:a16="http://schemas.microsoft.com/office/drawing/2014/main" id="{2EB0B35F-549D-4055-A7D6-4E6307F14691}"/>
                </a:ext>
              </a:extLst>
            </p:cNvPr>
            <p:cNvGrpSpPr/>
            <p:nvPr/>
          </p:nvGrpSpPr>
          <p:grpSpPr>
            <a:xfrm>
              <a:off x="1188120" y="212170"/>
              <a:ext cx="2280453" cy="1159462"/>
              <a:chOff x="6462573" y="1337448"/>
              <a:chExt cx="584651" cy="482611"/>
            </a:xfrm>
          </p:grpSpPr>
          <p:sp>
            <p:nvSpPr>
              <p:cNvPr id="248" name="正方形/長方形 247">
                <a:extLst>
                  <a:ext uri="{FF2B5EF4-FFF2-40B4-BE49-F238E27FC236}">
                    <a16:creationId xmlns:a16="http://schemas.microsoft.com/office/drawing/2014/main" id="{2AA9A597-779F-4D72-8AA2-A38201C1A6B5}"/>
                  </a:ext>
                </a:extLst>
              </p:cNvPr>
              <p:cNvSpPr/>
              <p:nvPr/>
            </p:nvSpPr>
            <p:spPr>
              <a:xfrm>
                <a:off x="6462573" y="1365853"/>
                <a:ext cx="584651" cy="449536"/>
              </a:xfrm>
              <a:prstGeom prst="rect">
                <a:avLst/>
              </a:prstGeom>
              <a:solidFill>
                <a:srgbClr val="FDF9A9"/>
              </a:solidFill>
              <a:ln w="2857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9" name="テキスト ボックス 248">
                <a:extLst>
                  <a:ext uri="{FF2B5EF4-FFF2-40B4-BE49-F238E27FC236}">
                    <a16:creationId xmlns:a16="http://schemas.microsoft.com/office/drawing/2014/main" id="{1676D2CB-1367-4D7A-8345-45426C0934AB}"/>
                  </a:ext>
                </a:extLst>
              </p:cNvPr>
              <p:cNvSpPr txBox="1"/>
              <p:nvPr/>
            </p:nvSpPr>
            <p:spPr>
              <a:xfrm rot="5400000">
                <a:off x="6484088" y="1555082"/>
                <a:ext cx="482611" cy="4734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kumimoji="1" lang="ja-JP" altLang="en-US" sz="1200" b="1" dirty="0"/>
                  <a:t>事務所</a:t>
                </a:r>
              </a:p>
            </p:txBody>
          </p:sp>
        </p:grpSp>
        <p:grpSp>
          <p:nvGrpSpPr>
            <p:cNvPr id="213" name="グループ化 212">
              <a:extLst>
                <a:ext uri="{FF2B5EF4-FFF2-40B4-BE49-F238E27FC236}">
                  <a16:creationId xmlns:a16="http://schemas.microsoft.com/office/drawing/2014/main" id="{787713DD-3F0F-48F1-BF77-558395E0A16D}"/>
                </a:ext>
              </a:extLst>
            </p:cNvPr>
            <p:cNvGrpSpPr/>
            <p:nvPr/>
          </p:nvGrpSpPr>
          <p:grpSpPr>
            <a:xfrm>
              <a:off x="3114787" y="751979"/>
              <a:ext cx="1429957" cy="881978"/>
              <a:chOff x="2697886" y="1318239"/>
              <a:chExt cx="1120518" cy="881978"/>
            </a:xfrm>
          </p:grpSpPr>
          <p:grpSp>
            <p:nvGrpSpPr>
              <p:cNvPr id="240" name="グループ化 239">
                <a:extLst>
                  <a:ext uri="{FF2B5EF4-FFF2-40B4-BE49-F238E27FC236}">
                    <a16:creationId xmlns:a16="http://schemas.microsoft.com/office/drawing/2014/main" id="{220006D4-2E29-4AEB-BB51-2C277B52BBFD}"/>
                  </a:ext>
                </a:extLst>
              </p:cNvPr>
              <p:cNvGrpSpPr/>
              <p:nvPr/>
            </p:nvGrpSpPr>
            <p:grpSpPr>
              <a:xfrm>
                <a:off x="2699380" y="1636871"/>
                <a:ext cx="1118504" cy="563346"/>
                <a:chOff x="2337959" y="1676863"/>
                <a:chExt cx="1118504" cy="563346"/>
              </a:xfrm>
            </p:grpSpPr>
            <p:sp>
              <p:nvSpPr>
                <p:cNvPr id="245" name="正方形/長方形 244">
                  <a:extLst>
                    <a:ext uri="{FF2B5EF4-FFF2-40B4-BE49-F238E27FC236}">
                      <a16:creationId xmlns:a16="http://schemas.microsoft.com/office/drawing/2014/main" id="{4C54896C-D01C-42BB-B15D-A5E835FF88A1}"/>
                    </a:ext>
                  </a:extLst>
                </p:cNvPr>
                <p:cNvSpPr/>
                <p:nvPr/>
              </p:nvSpPr>
              <p:spPr>
                <a:xfrm>
                  <a:off x="2618535" y="1953185"/>
                  <a:ext cx="557465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46" name="部分円 245">
                  <a:extLst>
                    <a:ext uri="{FF2B5EF4-FFF2-40B4-BE49-F238E27FC236}">
                      <a16:creationId xmlns:a16="http://schemas.microsoft.com/office/drawing/2014/main" id="{E480DEF3-AF43-49EC-B86D-CD952666BE0E}"/>
                    </a:ext>
                  </a:extLst>
                </p:cNvPr>
                <p:cNvSpPr/>
                <p:nvPr/>
              </p:nvSpPr>
              <p:spPr>
                <a:xfrm flipH="1">
                  <a:off x="2337959" y="1676863"/>
                  <a:ext cx="561962" cy="561962"/>
                </a:xfrm>
                <a:prstGeom prst="pie">
                  <a:avLst>
                    <a:gd name="adj1" fmla="val 10799978"/>
                    <a:gd name="adj2" fmla="val 1620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7" name="部分円 246">
                  <a:extLst>
                    <a:ext uri="{FF2B5EF4-FFF2-40B4-BE49-F238E27FC236}">
                      <a16:creationId xmlns:a16="http://schemas.microsoft.com/office/drawing/2014/main" id="{09F1A838-CEC6-4EF8-9EA2-9E85DB9A0C85}"/>
                    </a:ext>
                  </a:extLst>
                </p:cNvPr>
                <p:cNvSpPr/>
                <p:nvPr/>
              </p:nvSpPr>
              <p:spPr>
                <a:xfrm>
                  <a:off x="2894501" y="1678247"/>
                  <a:ext cx="561962" cy="561962"/>
                </a:xfrm>
                <a:prstGeom prst="pie">
                  <a:avLst>
                    <a:gd name="adj1" fmla="val 10799978"/>
                    <a:gd name="adj2" fmla="val 1620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41" name="グループ化 240">
                <a:extLst>
                  <a:ext uri="{FF2B5EF4-FFF2-40B4-BE49-F238E27FC236}">
                    <a16:creationId xmlns:a16="http://schemas.microsoft.com/office/drawing/2014/main" id="{B142C809-99AE-48A5-990D-909B840B627D}"/>
                  </a:ext>
                </a:extLst>
              </p:cNvPr>
              <p:cNvGrpSpPr/>
              <p:nvPr/>
            </p:nvGrpSpPr>
            <p:grpSpPr>
              <a:xfrm>
                <a:off x="2697886" y="1318239"/>
                <a:ext cx="1120518" cy="563346"/>
                <a:chOff x="2331319" y="1724243"/>
                <a:chExt cx="1120518" cy="563346"/>
              </a:xfrm>
            </p:grpSpPr>
            <p:sp>
              <p:nvSpPr>
                <p:cNvPr id="242" name="正方形/長方形 241">
                  <a:extLst>
                    <a:ext uri="{FF2B5EF4-FFF2-40B4-BE49-F238E27FC236}">
                      <a16:creationId xmlns:a16="http://schemas.microsoft.com/office/drawing/2014/main" id="{608FC32E-D8A6-4A3D-B5A6-D4FCE486C3E9}"/>
                    </a:ext>
                  </a:extLst>
                </p:cNvPr>
                <p:cNvSpPr/>
                <p:nvPr/>
              </p:nvSpPr>
              <p:spPr>
                <a:xfrm>
                  <a:off x="2609009" y="1986350"/>
                  <a:ext cx="558405" cy="52071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3" name="部分円 242">
                  <a:extLst>
                    <a:ext uri="{FF2B5EF4-FFF2-40B4-BE49-F238E27FC236}">
                      <a16:creationId xmlns:a16="http://schemas.microsoft.com/office/drawing/2014/main" id="{164F6770-B956-4085-9636-B396167DB5C9}"/>
                    </a:ext>
                  </a:extLst>
                </p:cNvPr>
                <p:cNvSpPr/>
                <p:nvPr/>
              </p:nvSpPr>
              <p:spPr>
                <a:xfrm flipH="1">
                  <a:off x="2331319" y="1724243"/>
                  <a:ext cx="561962" cy="561962"/>
                </a:xfrm>
                <a:prstGeom prst="pie">
                  <a:avLst>
                    <a:gd name="adj1" fmla="val 10799978"/>
                    <a:gd name="adj2" fmla="val 1620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4" name="部分円 243">
                  <a:extLst>
                    <a:ext uri="{FF2B5EF4-FFF2-40B4-BE49-F238E27FC236}">
                      <a16:creationId xmlns:a16="http://schemas.microsoft.com/office/drawing/2014/main" id="{84D702BA-9956-4734-B4E3-2529F88CCE0E}"/>
                    </a:ext>
                  </a:extLst>
                </p:cNvPr>
                <p:cNvSpPr/>
                <p:nvPr/>
              </p:nvSpPr>
              <p:spPr>
                <a:xfrm>
                  <a:off x="2889875" y="1725627"/>
                  <a:ext cx="561962" cy="561962"/>
                </a:xfrm>
                <a:prstGeom prst="pie">
                  <a:avLst>
                    <a:gd name="adj1" fmla="val 10799978"/>
                    <a:gd name="adj2" fmla="val 1620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214" name="グループ化 213">
              <a:extLst>
                <a:ext uri="{FF2B5EF4-FFF2-40B4-BE49-F238E27FC236}">
                  <a16:creationId xmlns:a16="http://schemas.microsoft.com/office/drawing/2014/main" id="{54275B76-2B12-467E-96DA-5A78BC5F9913}"/>
                </a:ext>
              </a:extLst>
            </p:cNvPr>
            <p:cNvGrpSpPr/>
            <p:nvPr/>
          </p:nvGrpSpPr>
          <p:grpSpPr>
            <a:xfrm rot="16200000">
              <a:off x="8807096" y="3817973"/>
              <a:ext cx="1245600" cy="249118"/>
              <a:chOff x="11093431" y="5528338"/>
              <a:chExt cx="1245600" cy="231104"/>
            </a:xfrm>
          </p:grpSpPr>
          <p:pic>
            <p:nvPicPr>
              <p:cNvPr id="238" name="図 237">
                <a:extLst>
                  <a:ext uri="{FF2B5EF4-FFF2-40B4-BE49-F238E27FC236}">
                    <a16:creationId xmlns:a16="http://schemas.microsoft.com/office/drawing/2014/main" id="{743CC369-6CDD-47B6-8371-739F99FA5D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093431" y="5679817"/>
                <a:ext cx="1245600" cy="79625"/>
              </a:xfrm>
              <a:prstGeom prst="rect">
                <a:avLst/>
              </a:prstGeom>
              <a:effectLst/>
            </p:spPr>
          </p:pic>
          <p:sp>
            <p:nvSpPr>
              <p:cNvPr id="239" name="テキスト ボックス 238">
                <a:extLst>
                  <a:ext uri="{FF2B5EF4-FFF2-40B4-BE49-F238E27FC236}">
                    <a16:creationId xmlns:a16="http://schemas.microsoft.com/office/drawing/2014/main" id="{B687DC17-9875-4B86-8EDC-38453D983C58}"/>
                  </a:ext>
                </a:extLst>
              </p:cNvPr>
              <p:cNvSpPr txBox="1"/>
              <p:nvPr/>
            </p:nvSpPr>
            <p:spPr>
              <a:xfrm flipV="1">
                <a:off x="11163256" y="5528338"/>
                <a:ext cx="1101900" cy="1498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kumimoji="1" lang="ja-JP" altLang="en-US" sz="1050" b="1" dirty="0"/>
                  <a:t>スクリーン</a:t>
                </a:r>
              </a:p>
            </p:txBody>
          </p:sp>
        </p:grpSp>
        <p:grpSp>
          <p:nvGrpSpPr>
            <p:cNvPr id="215" name="グループ化 214">
              <a:extLst>
                <a:ext uri="{FF2B5EF4-FFF2-40B4-BE49-F238E27FC236}">
                  <a16:creationId xmlns:a16="http://schemas.microsoft.com/office/drawing/2014/main" id="{3DDFFCBA-B4E4-4BF3-80CF-A4DEDB9EEBEC}"/>
                </a:ext>
              </a:extLst>
            </p:cNvPr>
            <p:cNvGrpSpPr/>
            <p:nvPr/>
          </p:nvGrpSpPr>
          <p:grpSpPr>
            <a:xfrm>
              <a:off x="7776879" y="1358052"/>
              <a:ext cx="1309555" cy="48902"/>
              <a:chOff x="7330349" y="2016163"/>
              <a:chExt cx="1132655" cy="48902"/>
            </a:xfrm>
          </p:grpSpPr>
          <p:sp>
            <p:nvSpPr>
              <p:cNvPr id="235" name="正方形/長方形 234">
                <a:extLst>
                  <a:ext uri="{FF2B5EF4-FFF2-40B4-BE49-F238E27FC236}">
                    <a16:creationId xmlns:a16="http://schemas.microsoft.com/office/drawing/2014/main" id="{707AE483-59FB-48C4-BD30-500C9C49FC5C}"/>
                  </a:ext>
                </a:extLst>
              </p:cNvPr>
              <p:cNvSpPr/>
              <p:nvPr/>
            </p:nvSpPr>
            <p:spPr>
              <a:xfrm flipV="1">
                <a:off x="7330349" y="2016541"/>
                <a:ext cx="576000" cy="4852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2" name="正方形/長方形 231">
                <a:extLst>
                  <a:ext uri="{FF2B5EF4-FFF2-40B4-BE49-F238E27FC236}">
                    <a16:creationId xmlns:a16="http://schemas.microsoft.com/office/drawing/2014/main" id="{35AC8AF9-D1D1-456F-A3B7-EC15AD2D4B1B}"/>
                  </a:ext>
                </a:extLst>
              </p:cNvPr>
              <p:cNvSpPr/>
              <p:nvPr/>
            </p:nvSpPr>
            <p:spPr>
              <a:xfrm flipV="1">
                <a:off x="7887004" y="2016163"/>
                <a:ext cx="576000" cy="4852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16" name="正方形/長方形 215">
              <a:extLst>
                <a:ext uri="{FF2B5EF4-FFF2-40B4-BE49-F238E27FC236}">
                  <a16:creationId xmlns:a16="http://schemas.microsoft.com/office/drawing/2014/main" id="{AFDF7542-74E6-483C-9F25-81110C4101A4}"/>
                </a:ext>
              </a:extLst>
            </p:cNvPr>
            <p:cNvSpPr/>
            <p:nvPr/>
          </p:nvSpPr>
          <p:spPr>
            <a:xfrm>
              <a:off x="4223265" y="983112"/>
              <a:ext cx="1080000" cy="382537"/>
            </a:xfrm>
            <a:prstGeom prst="rect">
              <a:avLst/>
            </a:prstGeom>
            <a:solidFill>
              <a:srgbClr val="FDF9A9"/>
            </a:solidFill>
            <a:ln w="28575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8" name="正方形/長方形 227">
              <a:extLst>
                <a:ext uri="{FF2B5EF4-FFF2-40B4-BE49-F238E27FC236}">
                  <a16:creationId xmlns:a16="http://schemas.microsoft.com/office/drawing/2014/main" id="{0E8531D3-96D5-40BB-B103-4D6899B7B0D7}"/>
                </a:ext>
              </a:extLst>
            </p:cNvPr>
            <p:cNvSpPr/>
            <p:nvPr/>
          </p:nvSpPr>
          <p:spPr>
            <a:xfrm flipV="1">
              <a:off x="4233970" y="1355616"/>
              <a:ext cx="295772" cy="5194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8" name="テキスト ボックス 217">
              <a:extLst>
                <a:ext uri="{FF2B5EF4-FFF2-40B4-BE49-F238E27FC236}">
                  <a16:creationId xmlns:a16="http://schemas.microsoft.com/office/drawing/2014/main" id="{E5CFA2BB-47C4-49EF-8034-8B888F3B31CA}"/>
                </a:ext>
              </a:extLst>
            </p:cNvPr>
            <p:cNvSpPr txBox="1"/>
            <p:nvPr/>
          </p:nvSpPr>
          <p:spPr>
            <a:xfrm rot="5400000">
              <a:off x="7808716" y="782525"/>
              <a:ext cx="988042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ja-JP" altLang="en-US" sz="1200" b="1" dirty="0"/>
                <a:t>倉庫</a:t>
              </a:r>
              <a:endParaRPr kumimoji="1" lang="ja-JP" altLang="en-US" sz="1200" b="1" dirty="0"/>
            </a:p>
          </p:txBody>
        </p:sp>
        <p:grpSp>
          <p:nvGrpSpPr>
            <p:cNvPr id="219" name="グループ化 218">
              <a:extLst>
                <a:ext uri="{FF2B5EF4-FFF2-40B4-BE49-F238E27FC236}">
                  <a16:creationId xmlns:a16="http://schemas.microsoft.com/office/drawing/2014/main" id="{E53364AF-53AE-46FF-9D64-4C68B14253F3}"/>
                </a:ext>
              </a:extLst>
            </p:cNvPr>
            <p:cNvGrpSpPr/>
            <p:nvPr/>
          </p:nvGrpSpPr>
          <p:grpSpPr>
            <a:xfrm>
              <a:off x="5934091" y="737904"/>
              <a:ext cx="1440000" cy="885332"/>
              <a:chOff x="2699380" y="1314885"/>
              <a:chExt cx="1123650" cy="885332"/>
            </a:xfrm>
          </p:grpSpPr>
          <p:grpSp>
            <p:nvGrpSpPr>
              <p:cNvPr id="220" name="グループ化 219">
                <a:extLst>
                  <a:ext uri="{FF2B5EF4-FFF2-40B4-BE49-F238E27FC236}">
                    <a16:creationId xmlns:a16="http://schemas.microsoft.com/office/drawing/2014/main" id="{52744F69-D4D8-4E04-865C-A20B20E02904}"/>
                  </a:ext>
                </a:extLst>
              </p:cNvPr>
              <p:cNvGrpSpPr/>
              <p:nvPr/>
            </p:nvGrpSpPr>
            <p:grpSpPr>
              <a:xfrm>
                <a:off x="2699380" y="1636871"/>
                <a:ext cx="1118504" cy="563346"/>
                <a:chOff x="2337959" y="1676863"/>
                <a:chExt cx="1118504" cy="563346"/>
              </a:xfrm>
            </p:grpSpPr>
            <p:sp>
              <p:nvSpPr>
                <p:cNvPr id="225" name="正方形/長方形 224">
                  <a:extLst>
                    <a:ext uri="{FF2B5EF4-FFF2-40B4-BE49-F238E27FC236}">
                      <a16:creationId xmlns:a16="http://schemas.microsoft.com/office/drawing/2014/main" id="{21701FE0-9D49-4AB5-B3F8-3E20C58E2AF9}"/>
                    </a:ext>
                  </a:extLst>
                </p:cNvPr>
                <p:cNvSpPr/>
                <p:nvPr/>
              </p:nvSpPr>
              <p:spPr>
                <a:xfrm>
                  <a:off x="2613817" y="1953185"/>
                  <a:ext cx="557465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26" name="部分円 225">
                  <a:extLst>
                    <a:ext uri="{FF2B5EF4-FFF2-40B4-BE49-F238E27FC236}">
                      <a16:creationId xmlns:a16="http://schemas.microsoft.com/office/drawing/2014/main" id="{EDE05608-F3D1-4842-8491-59875CDAD97B}"/>
                    </a:ext>
                  </a:extLst>
                </p:cNvPr>
                <p:cNvSpPr/>
                <p:nvPr/>
              </p:nvSpPr>
              <p:spPr>
                <a:xfrm flipH="1">
                  <a:off x="2337959" y="1676863"/>
                  <a:ext cx="561962" cy="561962"/>
                </a:xfrm>
                <a:prstGeom prst="pie">
                  <a:avLst>
                    <a:gd name="adj1" fmla="val 10799978"/>
                    <a:gd name="adj2" fmla="val 1620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7" name="部分円 226">
                  <a:extLst>
                    <a:ext uri="{FF2B5EF4-FFF2-40B4-BE49-F238E27FC236}">
                      <a16:creationId xmlns:a16="http://schemas.microsoft.com/office/drawing/2014/main" id="{927B9ED0-760F-4100-9912-6F7C5F821C17}"/>
                    </a:ext>
                  </a:extLst>
                </p:cNvPr>
                <p:cNvSpPr/>
                <p:nvPr/>
              </p:nvSpPr>
              <p:spPr>
                <a:xfrm>
                  <a:off x="2894501" y="1678247"/>
                  <a:ext cx="561962" cy="561962"/>
                </a:xfrm>
                <a:prstGeom prst="pie">
                  <a:avLst>
                    <a:gd name="adj1" fmla="val 10799978"/>
                    <a:gd name="adj2" fmla="val 1620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21" name="グループ化 220">
                <a:extLst>
                  <a:ext uri="{FF2B5EF4-FFF2-40B4-BE49-F238E27FC236}">
                    <a16:creationId xmlns:a16="http://schemas.microsoft.com/office/drawing/2014/main" id="{3F2509E3-DEAA-4682-B5B1-24E36F5FF642}"/>
                  </a:ext>
                </a:extLst>
              </p:cNvPr>
              <p:cNvGrpSpPr/>
              <p:nvPr/>
            </p:nvGrpSpPr>
            <p:grpSpPr>
              <a:xfrm>
                <a:off x="2699788" y="1314885"/>
                <a:ext cx="1123242" cy="565316"/>
                <a:chOff x="2333221" y="1720889"/>
                <a:chExt cx="1123242" cy="565316"/>
              </a:xfrm>
            </p:grpSpPr>
            <p:sp>
              <p:nvSpPr>
                <p:cNvPr id="222" name="正方形/長方形 221">
                  <a:extLst>
                    <a:ext uri="{FF2B5EF4-FFF2-40B4-BE49-F238E27FC236}">
                      <a16:creationId xmlns:a16="http://schemas.microsoft.com/office/drawing/2014/main" id="{724A42F4-8AE2-44D9-9180-EFF6DD84B1B7}"/>
                    </a:ext>
                  </a:extLst>
                </p:cNvPr>
                <p:cNvSpPr/>
                <p:nvPr/>
              </p:nvSpPr>
              <p:spPr>
                <a:xfrm>
                  <a:off x="2613634" y="1991090"/>
                  <a:ext cx="560889" cy="473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3" name="部分円 222">
                  <a:extLst>
                    <a:ext uri="{FF2B5EF4-FFF2-40B4-BE49-F238E27FC236}">
                      <a16:creationId xmlns:a16="http://schemas.microsoft.com/office/drawing/2014/main" id="{0E722C50-A16C-4B57-8AEA-2D44A80E34FC}"/>
                    </a:ext>
                  </a:extLst>
                </p:cNvPr>
                <p:cNvSpPr/>
                <p:nvPr/>
              </p:nvSpPr>
              <p:spPr>
                <a:xfrm flipH="1">
                  <a:off x="2333221" y="1724243"/>
                  <a:ext cx="561962" cy="561962"/>
                </a:xfrm>
                <a:prstGeom prst="pie">
                  <a:avLst>
                    <a:gd name="adj1" fmla="val 10799978"/>
                    <a:gd name="adj2" fmla="val 1620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4" name="部分円 223">
                  <a:extLst>
                    <a:ext uri="{FF2B5EF4-FFF2-40B4-BE49-F238E27FC236}">
                      <a16:creationId xmlns:a16="http://schemas.microsoft.com/office/drawing/2014/main" id="{0B10C253-93F4-4697-AD77-88B7CAFCCF3A}"/>
                    </a:ext>
                  </a:extLst>
                </p:cNvPr>
                <p:cNvSpPr/>
                <p:nvPr/>
              </p:nvSpPr>
              <p:spPr>
                <a:xfrm>
                  <a:off x="2894501" y="1720889"/>
                  <a:ext cx="561962" cy="561962"/>
                </a:xfrm>
                <a:prstGeom prst="pie">
                  <a:avLst>
                    <a:gd name="adj1" fmla="val 10799978"/>
                    <a:gd name="adj2" fmla="val 1620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50547F4-44E9-4BD7-BE55-7C5EA22D4B04}"/>
              </a:ext>
            </a:extLst>
          </p:cNvPr>
          <p:cNvSpPr txBox="1"/>
          <p:nvPr/>
        </p:nvSpPr>
        <p:spPr>
          <a:xfrm>
            <a:off x="-4657158" y="173759"/>
            <a:ext cx="4085991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B050"/>
                </a:solidFill>
              </a:rPr>
              <a:t>机椅子セット</a:t>
            </a:r>
            <a:endParaRPr kumimoji="1" lang="ja-JP" altLang="en-US" sz="1600" b="1" dirty="0">
              <a:solidFill>
                <a:srgbClr val="00B050"/>
              </a:solidFill>
            </a:endParaRPr>
          </a:p>
        </p:txBody>
      </p:sp>
      <p:grpSp>
        <p:nvGrpSpPr>
          <p:cNvPr id="256" name="グループ化 255">
            <a:extLst>
              <a:ext uri="{FF2B5EF4-FFF2-40B4-BE49-F238E27FC236}">
                <a16:creationId xmlns:a16="http://schemas.microsoft.com/office/drawing/2014/main" id="{ADA3E2B0-F4E4-4B61-BD1A-8D1135CD21A8}"/>
              </a:ext>
            </a:extLst>
          </p:cNvPr>
          <p:cNvGrpSpPr/>
          <p:nvPr/>
        </p:nvGrpSpPr>
        <p:grpSpPr>
          <a:xfrm>
            <a:off x="6172530" y="1807522"/>
            <a:ext cx="818677" cy="843122"/>
            <a:chOff x="10799293" y="6645738"/>
            <a:chExt cx="818677" cy="843122"/>
          </a:xfrm>
        </p:grpSpPr>
        <p:pic>
          <p:nvPicPr>
            <p:cNvPr id="257" name="図 256">
              <a:extLst>
                <a:ext uri="{FF2B5EF4-FFF2-40B4-BE49-F238E27FC236}">
                  <a16:creationId xmlns:a16="http://schemas.microsoft.com/office/drawing/2014/main" id="{DE43CBD2-0D7F-4D61-AB1D-FEF00F1AD689}"/>
                </a:ext>
              </a:extLst>
            </p:cNvPr>
            <p:cNvPicPr>
              <a:picLocks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969" t="37067" r="22969" b="6707"/>
            <a:stretch/>
          </p:blipFill>
          <p:spPr>
            <a:xfrm rot="10800000">
              <a:off x="10935018" y="6804860"/>
              <a:ext cx="540000" cy="684000"/>
            </a:xfrm>
            <a:prstGeom prst="rect">
              <a:avLst/>
            </a:prstGeom>
          </p:spPr>
        </p:pic>
        <p:sp>
          <p:nvSpPr>
            <p:cNvPr id="258" name="テキスト ボックス 257">
              <a:extLst>
                <a:ext uri="{FF2B5EF4-FFF2-40B4-BE49-F238E27FC236}">
                  <a16:creationId xmlns:a16="http://schemas.microsoft.com/office/drawing/2014/main" id="{44CD40B2-51E3-4306-BC6B-2052BF622326}"/>
                </a:ext>
              </a:extLst>
            </p:cNvPr>
            <p:cNvSpPr txBox="1"/>
            <p:nvPr/>
          </p:nvSpPr>
          <p:spPr>
            <a:xfrm>
              <a:off x="10799293" y="6645738"/>
              <a:ext cx="818677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100" b="1" dirty="0"/>
                <a:t>ピアノ</a:t>
              </a:r>
            </a:p>
          </p:txBody>
        </p:sp>
      </p:grpSp>
      <p:grpSp>
        <p:nvGrpSpPr>
          <p:cNvPr id="418" name="グループ化 417">
            <a:extLst>
              <a:ext uri="{FF2B5EF4-FFF2-40B4-BE49-F238E27FC236}">
                <a16:creationId xmlns:a16="http://schemas.microsoft.com/office/drawing/2014/main" id="{AD9A66E2-5A5A-4592-8B98-42B065C8F0CD}"/>
              </a:ext>
            </a:extLst>
          </p:cNvPr>
          <p:cNvGrpSpPr/>
          <p:nvPr/>
        </p:nvGrpSpPr>
        <p:grpSpPr>
          <a:xfrm>
            <a:off x="1351224" y="1788403"/>
            <a:ext cx="818677" cy="361024"/>
            <a:chOff x="12269150" y="7129124"/>
            <a:chExt cx="818677" cy="361024"/>
          </a:xfrm>
        </p:grpSpPr>
        <p:pic>
          <p:nvPicPr>
            <p:cNvPr id="419" name="図 418">
              <a:extLst>
                <a:ext uri="{FF2B5EF4-FFF2-40B4-BE49-F238E27FC236}">
                  <a16:creationId xmlns:a16="http://schemas.microsoft.com/office/drawing/2014/main" id="{635E622F-2446-42F2-8E57-49C19380F0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969" t="37067" r="22969" b="6707"/>
            <a:stretch/>
          </p:blipFill>
          <p:spPr>
            <a:xfrm>
              <a:off x="12428112" y="7129124"/>
              <a:ext cx="476161" cy="361024"/>
            </a:xfrm>
            <a:prstGeom prst="rect">
              <a:avLst/>
            </a:prstGeom>
          </p:spPr>
        </p:pic>
        <p:sp>
          <p:nvSpPr>
            <p:cNvPr id="420" name="テキスト ボックス 419">
              <a:extLst>
                <a:ext uri="{FF2B5EF4-FFF2-40B4-BE49-F238E27FC236}">
                  <a16:creationId xmlns:a16="http://schemas.microsoft.com/office/drawing/2014/main" id="{675987BC-FD75-4512-8D97-2E669A61EE7E}"/>
                </a:ext>
              </a:extLst>
            </p:cNvPr>
            <p:cNvSpPr txBox="1"/>
            <p:nvPr/>
          </p:nvSpPr>
          <p:spPr>
            <a:xfrm>
              <a:off x="12269150" y="7221741"/>
              <a:ext cx="818677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ja-JP" altLang="en-US" sz="1100" b="1" dirty="0">
                  <a:solidFill>
                    <a:schemeClr val="bg1"/>
                  </a:solidFill>
                </a:rPr>
                <a:t>音響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22" name="テキスト ボックス 421">
            <a:extLst>
              <a:ext uri="{FF2B5EF4-FFF2-40B4-BE49-F238E27FC236}">
                <a16:creationId xmlns:a16="http://schemas.microsoft.com/office/drawing/2014/main" id="{41C14D61-C57E-4E98-B32F-6FE1CD644789}"/>
              </a:ext>
            </a:extLst>
          </p:cNvPr>
          <p:cNvSpPr txBox="1"/>
          <p:nvPr/>
        </p:nvSpPr>
        <p:spPr>
          <a:xfrm>
            <a:off x="3842081" y="-45257"/>
            <a:ext cx="3415048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1600" b="1" dirty="0"/>
              <a:t>　　　</a:t>
            </a:r>
            <a:endParaRPr kumimoji="1" lang="en-US" altLang="ja-JP" sz="1600" b="1" u="sng" dirty="0"/>
          </a:p>
          <a:p>
            <a:pPr>
              <a:spcBef>
                <a:spcPts val="600"/>
              </a:spcBef>
            </a:pPr>
            <a:r>
              <a:rPr kumimoji="1" lang="ja-JP" altLang="en-US" sz="1400" b="1" u="sng" dirty="0"/>
              <a:t> </a:t>
            </a:r>
            <a:r>
              <a:rPr kumimoji="1" lang="ja-JP" altLang="en-US" sz="1400" b="1" dirty="0"/>
              <a:t>　</a:t>
            </a:r>
            <a:r>
              <a:rPr kumimoji="1" lang="ja-JP" altLang="en-US" sz="1100" u="sng" dirty="0"/>
              <a:t>催事名</a:t>
            </a:r>
            <a:r>
              <a:rPr kumimoji="1" lang="ja-JP" altLang="en-US" sz="1400" u="sng" dirty="0"/>
              <a:t>：　　　　　　　　　　　　　　</a:t>
            </a:r>
            <a:r>
              <a:rPr kumimoji="1" lang="ja-JP" altLang="en-US" sz="1400" dirty="0"/>
              <a:t>　</a:t>
            </a:r>
            <a:endParaRPr kumimoji="1" lang="en-US" altLang="ja-JP" sz="1400" dirty="0"/>
          </a:p>
          <a:p>
            <a:pPr>
              <a:spcBef>
                <a:spcPts val="600"/>
              </a:spcBef>
            </a:pPr>
            <a:r>
              <a:rPr kumimoji="1" lang="ja-JP" altLang="en-US" sz="140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　　　　</a:t>
            </a:r>
            <a:r>
              <a:rPr kumimoji="1" lang="ja-JP" altLang="en-US" sz="1200" b="1" dirty="0"/>
              <a:t>利用日：年  月 日（）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E42FAB8-6876-4501-AC81-421610ADA51F}"/>
              </a:ext>
            </a:extLst>
          </p:cNvPr>
          <p:cNvSpPr txBox="1"/>
          <p:nvPr/>
        </p:nvSpPr>
        <p:spPr>
          <a:xfrm>
            <a:off x="3688742" y="975512"/>
            <a:ext cx="366428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200" dirty="0"/>
              <a:t>器具：</a:t>
            </a:r>
            <a:endParaRPr kumimoji="1"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01784B37-EF52-4E45-91D7-0A058FC02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859320"/>
              </p:ext>
            </p:extLst>
          </p:nvPr>
        </p:nvGraphicFramePr>
        <p:xfrm>
          <a:off x="409165" y="371300"/>
          <a:ext cx="3140813" cy="945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2813">
                  <a:extLst>
                    <a:ext uri="{9D8B030D-6E8A-4147-A177-3AD203B41FA5}">
                      <a16:colId xmlns:a16="http://schemas.microsoft.com/office/drawing/2014/main" val="1503060814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34566197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417348171"/>
                    </a:ext>
                  </a:extLst>
                </a:gridCol>
              </a:tblGrid>
              <a:tr h="315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レイアウト内容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/>
                        <a:t>0</a:t>
                      </a:r>
                      <a:r>
                        <a:rPr kumimoji="1" lang="ja-JP" altLang="en-US" sz="1100" dirty="0"/>
                        <a:t>席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8514020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椅子のみ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縦　　列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横　　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41223255"/>
                  </a:ext>
                </a:extLst>
              </a:tr>
              <a:tr h="315000"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52090808"/>
                  </a:ext>
                </a:extLst>
              </a:tr>
            </a:tbl>
          </a:graphicData>
        </a:graphic>
      </p:graphicFrame>
      <p:grpSp>
        <p:nvGrpSpPr>
          <p:cNvPr id="488" name="グループ化 487">
            <a:extLst>
              <a:ext uri="{FF2B5EF4-FFF2-40B4-BE49-F238E27FC236}">
                <a16:creationId xmlns:a16="http://schemas.microsoft.com/office/drawing/2014/main" id="{FB4DB6B6-A331-4F92-8DA7-86F0C50C1AD2}"/>
              </a:ext>
            </a:extLst>
          </p:cNvPr>
          <p:cNvGrpSpPr/>
          <p:nvPr/>
        </p:nvGrpSpPr>
        <p:grpSpPr>
          <a:xfrm>
            <a:off x="-4408357" y="809522"/>
            <a:ext cx="648000" cy="362329"/>
            <a:chOff x="-3090851" y="1071958"/>
            <a:chExt cx="648000" cy="362329"/>
          </a:xfrm>
          <a:effectLst/>
        </p:grpSpPr>
        <p:sp>
          <p:nvSpPr>
            <p:cNvPr id="489" name="正方形/長方形 488">
              <a:extLst>
                <a:ext uri="{FF2B5EF4-FFF2-40B4-BE49-F238E27FC236}">
                  <a16:creationId xmlns:a16="http://schemas.microsoft.com/office/drawing/2014/main" id="{20C16073-F3C9-4DF0-9751-52E8F0083E77}"/>
                </a:ext>
              </a:extLst>
            </p:cNvPr>
            <p:cNvSpPr/>
            <p:nvPr/>
          </p:nvSpPr>
          <p:spPr>
            <a:xfrm>
              <a:off x="-3090851" y="1071958"/>
              <a:ext cx="648000" cy="1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490" name="図 489">
              <a:extLst>
                <a:ext uri="{FF2B5EF4-FFF2-40B4-BE49-F238E27FC236}">
                  <a16:creationId xmlns:a16="http://schemas.microsoft.com/office/drawing/2014/main" id="{1368A35B-EE01-466D-AB87-FFDEACCD33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-3025295" y="1246198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491" name="図 490">
              <a:extLst>
                <a:ext uri="{FF2B5EF4-FFF2-40B4-BE49-F238E27FC236}">
                  <a16:creationId xmlns:a16="http://schemas.microsoft.com/office/drawing/2014/main" id="{B45071B5-8362-49F0-9942-8C88F09AA7F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-2704102" y="1246198"/>
              <a:ext cx="180000" cy="188089"/>
            </a:xfrm>
            <a:prstGeom prst="rect">
              <a:avLst/>
            </a:prstGeom>
            <a:effectLst/>
          </p:spPr>
        </p:pic>
      </p:grpSp>
      <p:grpSp>
        <p:nvGrpSpPr>
          <p:cNvPr id="492" name="グループ化 491">
            <a:extLst>
              <a:ext uri="{FF2B5EF4-FFF2-40B4-BE49-F238E27FC236}">
                <a16:creationId xmlns:a16="http://schemas.microsoft.com/office/drawing/2014/main" id="{F966DC0A-AF76-4563-89E6-3C5881710BB1}"/>
              </a:ext>
            </a:extLst>
          </p:cNvPr>
          <p:cNvGrpSpPr/>
          <p:nvPr/>
        </p:nvGrpSpPr>
        <p:grpSpPr>
          <a:xfrm>
            <a:off x="-3432690" y="823785"/>
            <a:ext cx="648000" cy="362441"/>
            <a:chOff x="-3090851" y="1071958"/>
            <a:chExt cx="648000" cy="362441"/>
          </a:xfrm>
        </p:grpSpPr>
        <p:sp>
          <p:nvSpPr>
            <p:cNvPr id="493" name="正方形/長方形 492">
              <a:extLst>
                <a:ext uri="{FF2B5EF4-FFF2-40B4-BE49-F238E27FC236}">
                  <a16:creationId xmlns:a16="http://schemas.microsoft.com/office/drawing/2014/main" id="{6D62D628-6129-4DCD-91FE-D93EF6DD444D}"/>
                </a:ext>
              </a:extLst>
            </p:cNvPr>
            <p:cNvSpPr/>
            <p:nvPr/>
          </p:nvSpPr>
          <p:spPr>
            <a:xfrm>
              <a:off x="-3090851" y="1071958"/>
              <a:ext cx="648000" cy="1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494" name="図 493">
              <a:extLst>
                <a:ext uri="{FF2B5EF4-FFF2-40B4-BE49-F238E27FC236}">
                  <a16:creationId xmlns:a16="http://schemas.microsoft.com/office/drawing/2014/main" id="{3F62458F-E7B8-4389-BBA1-909CC38DCB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-3046075" y="1246198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495" name="図 494">
              <a:extLst>
                <a:ext uri="{FF2B5EF4-FFF2-40B4-BE49-F238E27FC236}">
                  <a16:creationId xmlns:a16="http://schemas.microsoft.com/office/drawing/2014/main" id="{A4DB4DD6-138D-422D-A497-546286D758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-2646694" y="1246198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496" name="図 495">
              <a:extLst>
                <a:ext uri="{FF2B5EF4-FFF2-40B4-BE49-F238E27FC236}">
                  <a16:creationId xmlns:a16="http://schemas.microsoft.com/office/drawing/2014/main" id="{6285EF6A-1FCB-4859-A434-F047B3CFFD6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-2843952" y="1246310"/>
              <a:ext cx="180000" cy="188089"/>
            </a:xfrm>
            <a:prstGeom prst="rect">
              <a:avLst/>
            </a:prstGeom>
            <a:effectLst/>
          </p:spPr>
        </p:pic>
      </p:grpSp>
      <p:grpSp>
        <p:nvGrpSpPr>
          <p:cNvPr id="497" name="グループ化 496">
            <a:extLst>
              <a:ext uri="{FF2B5EF4-FFF2-40B4-BE49-F238E27FC236}">
                <a16:creationId xmlns:a16="http://schemas.microsoft.com/office/drawing/2014/main" id="{76E47937-6BF9-4D36-B778-0B6341C7B65F}"/>
              </a:ext>
            </a:extLst>
          </p:cNvPr>
          <p:cNvGrpSpPr/>
          <p:nvPr/>
        </p:nvGrpSpPr>
        <p:grpSpPr>
          <a:xfrm>
            <a:off x="-4352708" y="1651807"/>
            <a:ext cx="909404" cy="918230"/>
            <a:chOff x="-4021770" y="1723904"/>
            <a:chExt cx="909404" cy="918230"/>
          </a:xfrm>
        </p:grpSpPr>
        <p:sp>
          <p:nvSpPr>
            <p:cNvPr id="498" name="円/楕円 29">
              <a:extLst>
                <a:ext uri="{FF2B5EF4-FFF2-40B4-BE49-F238E27FC236}">
                  <a16:creationId xmlns:a16="http://schemas.microsoft.com/office/drawing/2014/main" id="{241B2BB8-003E-403B-AC8B-DFFF2D44D794}"/>
                </a:ext>
              </a:extLst>
            </p:cNvPr>
            <p:cNvSpPr/>
            <p:nvPr/>
          </p:nvSpPr>
          <p:spPr>
            <a:xfrm>
              <a:off x="-3861280" y="1913193"/>
              <a:ext cx="540000" cy="540000"/>
            </a:xfrm>
            <a:prstGeom prst="ellipse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3175"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499" name="図 498">
              <a:extLst>
                <a:ext uri="{FF2B5EF4-FFF2-40B4-BE49-F238E27FC236}">
                  <a16:creationId xmlns:a16="http://schemas.microsoft.com/office/drawing/2014/main" id="{01242124-9110-42A7-83AF-2F1B52AA50F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35953" flipV="1">
              <a:off x="-3759374" y="2454045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500" name="図 499">
              <a:extLst>
                <a:ext uri="{FF2B5EF4-FFF2-40B4-BE49-F238E27FC236}">
                  <a16:creationId xmlns:a16="http://schemas.microsoft.com/office/drawing/2014/main" id="{54B36868-19B6-42C1-81C2-395CD60D07C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67837">
              <a:off x="-3746129" y="1723904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501" name="図 500">
              <a:extLst>
                <a:ext uri="{FF2B5EF4-FFF2-40B4-BE49-F238E27FC236}">
                  <a16:creationId xmlns:a16="http://schemas.microsoft.com/office/drawing/2014/main" id="{C91D8E1C-F31C-4B77-814A-745F5EA0F8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8979877" flipV="1">
              <a:off x="-3420178" y="2362089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502" name="図 501">
              <a:extLst>
                <a:ext uri="{FF2B5EF4-FFF2-40B4-BE49-F238E27FC236}">
                  <a16:creationId xmlns:a16="http://schemas.microsoft.com/office/drawing/2014/main" id="{B07890F9-63BE-4D83-8F6B-06FB690A890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587581">
              <a:off x="-4017725" y="1929149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503" name="図 502">
              <a:extLst>
                <a:ext uri="{FF2B5EF4-FFF2-40B4-BE49-F238E27FC236}">
                  <a16:creationId xmlns:a16="http://schemas.microsoft.com/office/drawing/2014/main" id="{BD2759E7-6B1E-4661-B05D-13530B2055C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871664" flipV="1">
              <a:off x="-4013388" y="2255548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504" name="図 503">
              <a:extLst>
                <a:ext uri="{FF2B5EF4-FFF2-40B4-BE49-F238E27FC236}">
                  <a16:creationId xmlns:a16="http://schemas.microsoft.com/office/drawing/2014/main" id="{45D5DA6B-0049-4540-9282-A878E620FF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629439">
              <a:off x="-3420192" y="1818848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505" name="図 504">
              <a:extLst>
                <a:ext uri="{FF2B5EF4-FFF2-40B4-BE49-F238E27FC236}">
                  <a16:creationId xmlns:a16="http://schemas.microsoft.com/office/drawing/2014/main" id="{F484C2FB-A084-46D3-81B6-48CC15A3380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3296410" y="2107336"/>
              <a:ext cx="180000" cy="188089"/>
            </a:xfrm>
            <a:prstGeom prst="rect">
              <a:avLst/>
            </a:prstGeom>
            <a:effectLst/>
          </p:spPr>
        </p:pic>
      </p:grpSp>
      <p:grpSp>
        <p:nvGrpSpPr>
          <p:cNvPr id="506" name="グループ化 505">
            <a:extLst>
              <a:ext uri="{FF2B5EF4-FFF2-40B4-BE49-F238E27FC236}">
                <a16:creationId xmlns:a16="http://schemas.microsoft.com/office/drawing/2014/main" id="{9A3DEC68-31FE-4F4A-961D-8CB0FB0A14B3}"/>
              </a:ext>
            </a:extLst>
          </p:cNvPr>
          <p:cNvGrpSpPr/>
          <p:nvPr/>
        </p:nvGrpSpPr>
        <p:grpSpPr>
          <a:xfrm>
            <a:off x="-2747931" y="1627180"/>
            <a:ext cx="1040390" cy="1033299"/>
            <a:chOff x="-2416993" y="1699277"/>
            <a:chExt cx="1040390" cy="1033299"/>
          </a:xfrm>
        </p:grpSpPr>
        <p:sp>
          <p:nvSpPr>
            <p:cNvPr id="507" name="円/楕円 29">
              <a:extLst>
                <a:ext uri="{FF2B5EF4-FFF2-40B4-BE49-F238E27FC236}">
                  <a16:creationId xmlns:a16="http://schemas.microsoft.com/office/drawing/2014/main" id="{934B532E-3C67-4625-BD88-CBC209E94504}"/>
                </a:ext>
              </a:extLst>
            </p:cNvPr>
            <p:cNvSpPr/>
            <p:nvPr/>
          </p:nvSpPr>
          <p:spPr>
            <a:xfrm>
              <a:off x="-2226525" y="1889528"/>
              <a:ext cx="648000" cy="648000"/>
            </a:xfrm>
            <a:prstGeom prst="ellipse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3175"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08" name="グループ化 507">
              <a:extLst>
                <a:ext uri="{FF2B5EF4-FFF2-40B4-BE49-F238E27FC236}">
                  <a16:creationId xmlns:a16="http://schemas.microsoft.com/office/drawing/2014/main" id="{CA092768-78C3-4F4B-AEDE-088FED22FF6D}"/>
                </a:ext>
              </a:extLst>
            </p:cNvPr>
            <p:cNvGrpSpPr/>
            <p:nvPr/>
          </p:nvGrpSpPr>
          <p:grpSpPr>
            <a:xfrm>
              <a:off x="-2415209" y="2135734"/>
              <a:ext cx="1033299" cy="180000"/>
              <a:chOff x="-2415209" y="2135734"/>
              <a:chExt cx="1033299" cy="180000"/>
            </a:xfrm>
          </p:grpSpPr>
          <p:pic>
            <p:nvPicPr>
              <p:cNvPr id="518" name="図 517">
                <a:extLst>
                  <a:ext uri="{FF2B5EF4-FFF2-40B4-BE49-F238E27FC236}">
                    <a16:creationId xmlns:a16="http://schemas.microsoft.com/office/drawing/2014/main" id="{3F7CA2E6-84D7-40BD-BAF2-7FC46527BE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-1565954" y="2131689"/>
                <a:ext cx="180000" cy="188089"/>
              </a:xfrm>
              <a:prstGeom prst="rect">
                <a:avLst/>
              </a:prstGeom>
              <a:effectLst/>
            </p:spPr>
          </p:pic>
          <p:pic>
            <p:nvPicPr>
              <p:cNvPr id="519" name="図 518">
                <a:extLst>
                  <a:ext uri="{FF2B5EF4-FFF2-40B4-BE49-F238E27FC236}">
                    <a16:creationId xmlns:a16="http://schemas.microsoft.com/office/drawing/2014/main" id="{C97AE7D1-C0CC-438C-88F7-9CFBBED3E2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 flipH="1">
                <a:off x="-2411164" y="2131689"/>
                <a:ext cx="180000" cy="188089"/>
              </a:xfrm>
              <a:prstGeom prst="rect">
                <a:avLst/>
              </a:prstGeom>
              <a:effectLst/>
            </p:spPr>
          </p:pic>
        </p:grpSp>
        <p:grpSp>
          <p:nvGrpSpPr>
            <p:cNvPr id="509" name="グループ化 508">
              <a:extLst>
                <a:ext uri="{FF2B5EF4-FFF2-40B4-BE49-F238E27FC236}">
                  <a16:creationId xmlns:a16="http://schemas.microsoft.com/office/drawing/2014/main" id="{35017496-626F-4066-9F31-2BBDC5267124}"/>
                </a:ext>
              </a:extLst>
            </p:cNvPr>
            <p:cNvGrpSpPr/>
            <p:nvPr/>
          </p:nvGrpSpPr>
          <p:grpSpPr>
            <a:xfrm rot="5400000">
              <a:off x="-2419225" y="2125927"/>
              <a:ext cx="1033299" cy="180000"/>
              <a:chOff x="-2415209" y="2135734"/>
              <a:chExt cx="1033299" cy="180000"/>
            </a:xfrm>
          </p:grpSpPr>
          <p:pic>
            <p:nvPicPr>
              <p:cNvPr id="516" name="図 515">
                <a:extLst>
                  <a:ext uri="{FF2B5EF4-FFF2-40B4-BE49-F238E27FC236}">
                    <a16:creationId xmlns:a16="http://schemas.microsoft.com/office/drawing/2014/main" id="{1CFB387C-DEAC-41DD-82AA-75EECF44AD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-1565954" y="2131689"/>
                <a:ext cx="180000" cy="188089"/>
              </a:xfrm>
              <a:prstGeom prst="rect">
                <a:avLst/>
              </a:prstGeom>
              <a:effectLst/>
            </p:spPr>
          </p:pic>
          <p:pic>
            <p:nvPicPr>
              <p:cNvPr id="517" name="図 516">
                <a:extLst>
                  <a:ext uri="{FF2B5EF4-FFF2-40B4-BE49-F238E27FC236}">
                    <a16:creationId xmlns:a16="http://schemas.microsoft.com/office/drawing/2014/main" id="{0E65C8D3-A69F-4554-9254-34034543A8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 flipH="1">
                <a:off x="-2411164" y="2131689"/>
                <a:ext cx="180000" cy="188089"/>
              </a:xfrm>
              <a:prstGeom prst="rect">
                <a:avLst/>
              </a:prstGeom>
              <a:effectLst/>
            </p:spPr>
          </p:pic>
        </p:grpSp>
        <p:grpSp>
          <p:nvGrpSpPr>
            <p:cNvPr id="510" name="グループ化 509">
              <a:extLst>
                <a:ext uri="{FF2B5EF4-FFF2-40B4-BE49-F238E27FC236}">
                  <a16:creationId xmlns:a16="http://schemas.microsoft.com/office/drawing/2014/main" id="{0A9A6083-BF86-4C2C-9436-1EF464B1ACEB}"/>
                </a:ext>
              </a:extLst>
            </p:cNvPr>
            <p:cNvGrpSpPr/>
            <p:nvPr/>
          </p:nvGrpSpPr>
          <p:grpSpPr>
            <a:xfrm rot="2468876">
              <a:off x="-2416993" y="2123047"/>
              <a:ext cx="1033299" cy="180000"/>
              <a:chOff x="-2415209" y="2135734"/>
              <a:chExt cx="1033299" cy="180000"/>
            </a:xfrm>
          </p:grpSpPr>
          <p:pic>
            <p:nvPicPr>
              <p:cNvPr id="514" name="図 513">
                <a:extLst>
                  <a:ext uri="{FF2B5EF4-FFF2-40B4-BE49-F238E27FC236}">
                    <a16:creationId xmlns:a16="http://schemas.microsoft.com/office/drawing/2014/main" id="{B117A4EA-638D-4526-AD3F-12D38CA164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-1565954" y="2131689"/>
                <a:ext cx="180000" cy="188089"/>
              </a:xfrm>
              <a:prstGeom prst="rect">
                <a:avLst/>
              </a:prstGeom>
              <a:effectLst/>
            </p:spPr>
          </p:pic>
          <p:pic>
            <p:nvPicPr>
              <p:cNvPr id="515" name="図 514">
                <a:extLst>
                  <a:ext uri="{FF2B5EF4-FFF2-40B4-BE49-F238E27FC236}">
                    <a16:creationId xmlns:a16="http://schemas.microsoft.com/office/drawing/2014/main" id="{266B4109-9860-4420-BE7C-458A9D6ABB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 flipH="1">
                <a:off x="-2411164" y="2131689"/>
                <a:ext cx="180000" cy="188089"/>
              </a:xfrm>
              <a:prstGeom prst="rect">
                <a:avLst/>
              </a:prstGeom>
              <a:effectLst/>
            </p:spPr>
          </p:pic>
        </p:grpSp>
        <p:grpSp>
          <p:nvGrpSpPr>
            <p:cNvPr id="511" name="グループ化 510">
              <a:extLst>
                <a:ext uri="{FF2B5EF4-FFF2-40B4-BE49-F238E27FC236}">
                  <a16:creationId xmlns:a16="http://schemas.microsoft.com/office/drawing/2014/main" id="{77B167F1-8A1E-42A6-8466-263ADBCEA633}"/>
                </a:ext>
              </a:extLst>
            </p:cNvPr>
            <p:cNvGrpSpPr/>
            <p:nvPr/>
          </p:nvGrpSpPr>
          <p:grpSpPr>
            <a:xfrm rot="18955001">
              <a:off x="-2409902" y="2138632"/>
              <a:ext cx="1033299" cy="180000"/>
              <a:chOff x="-2415209" y="2135734"/>
              <a:chExt cx="1033299" cy="180000"/>
            </a:xfrm>
          </p:grpSpPr>
          <p:pic>
            <p:nvPicPr>
              <p:cNvPr id="512" name="図 511">
                <a:extLst>
                  <a:ext uri="{FF2B5EF4-FFF2-40B4-BE49-F238E27FC236}">
                    <a16:creationId xmlns:a16="http://schemas.microsoft.com/office/drawing/2014/main" id="{3AA6AEDC-5F30-40DF-A58B-FDA7D112487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-1565954" y="2131689"/>
                <a:ext cx="180000" cy="188089"/>
              </a:xfrm>
              <a:prstGeom prst="rect">
                <a:avLst/>
              </a:prstGeom>
              <a:effectLst/>
            </p:spPr>
          </p:pic>
          <p:pic>
            <p:nvPicPr>
              <p:cNvPr id="513" name="図 512">
                <a:extLst>
                  <a:ext uri="{FF2B5EF4-FFF2-40B4-BE49-F238E27FC236}">
                    <a16:creationId xmlns:a16="http://schemas.microsoft.com/office/drawing/2014/main" id="{AEEE9127-7E00-416A-AB65-09E75FDBDA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 flipH="1">
                <a:off x="-2411164" y="2131689"/>
                <a:ext cx="180000" cy="188089"/>
              </a:xfrm>
              <a:prstGeom prst="rect">
                <a:avLst/>
              </a:prstGeom>
              <a:effectLst/>
            </p:spPr>
          </p:pic>
        </p:grpSp>
      </p:grpSp>
      <p:grpSp>
        <p:nvGrpSpPr>
          <p:cNvPr id="520" name="グループ化 519">
            <a:extLst>
              <a:ext uri="{FF2B5EF4-FFF2-40B4-BE49-F238E27FC236}">
                <a16:creationId xmlns:a16="http://schemas.microsoft.com/office/drawing/2014/main" id="{CB869F5D-9AE0-420A-BA7E-273D1997B7F9}"/>
              </a:ext>
            </a:extLst>
          </p:cNvPr>
          <p:cNvGrpSpPr/>
          <p:nvPr/>
        </p:nvGrpSpPr>
        <p:grpSpPr>
          <a:xfrm>
            <a:off x="-2283557" y="725180"/>
            <a:ext cx="648000" cy="733393"/>
            <a:chOff x="-1908472" y="698118"/>
            <a:chExt cx="648000" cy="733393"/>
          </a:xfrm>
        </p:grpSpPr>
        <p:grpSp>
          <p:nvGrpSpPr>
            <p:cNvPr id="521" name="グループ化 520">
              <a:extLst>
                <a:ext uri="{FF2B5EF4-FFF2-40B4-BE49-F238E27FC236}">
                  <a16:creationId xmlns:a16="http://schemas.microsoft.com/office/drawing/2014/main" id="{96E484FA-C689-490B-8272-D1D7F36943CA}"/>
                </a:ext>
              </a:extLst>
            </p:cNvPr>
            <p:cNvGrpSpPr/>
            <p:nvPr/>
          </p:nvGrpSpPr>
          <p:grpSpPr>
            <a:xfrm>
              <a:off x="-1908472" y="899672"/>
              <a:ext cx="648000" cy="320914"/>
              <a:chOff x="-2115821" y="2118228"/>
              <a:chExt cx="648000" cy="320914"/>
            </a:xfrm>
          </p:grpSpPr>
          <p:sp>
            <p:nvSpPr>
              <p:cNvPr id="526" name="正方形/長方形 525">
                <a:extLst>
                  <a:ext uri="{FF2B5EF4-FFF2-40B4-BE49-F238E27FC236}">
                    <a16:creationId xmlns:a16="http://schemas.microsoft.com/office/drawing/2014/main" id="{34892CAC-D910-420E-85FA-45ADC1208D44}"/>
                  </a:ext>
                </a:extLst>
              </p:cNvPr>
              <p:cNvSpPr/>
              <p:nvPr/>
            </p:nvSpPr>
            <p:spPr>
              <a:xfrm>
                <a:off x="-2115821" y="2118228"/>
                <a:ext cx="648000" cy="16200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7" name="正方形/長方形 526">
                <a:extLst>
                  <a:ext uri="{FF2B5EF4-FFF2-40B4-BE49-F238E27FC236}">
                    <a16:creationId xmlns:a16="http://schemas.microsoft.com/office/drawing/2014/main" id="{D5539715-0FC4-46F1-A03E-0F48E77EABE3}"/>
                  </a:ext>
                </a:extLst>
              </p:cNvPr>
              <p:cNvSpPr/>
              <p:nvPr/>
            </p:nvSpPr>
            <p:spPr>
              <a:xfrm>
                <a:off x="-2115821" y="2277142"/>
                <a:ext cx="648000" cy="16200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pic>
          <p:nvPicPr>
            <p:cNvPr id="522" name="図 521">
              <a:extLst>
                <a:ext uri="{FF2B5EF4-FFF2-40B4-BE49-F238E27FC236}">
                  <a16:creationId xmlns:a16="http://schemas.microsoft.com/office/drawing/2014/main" id="{326398BD-D242-4065-B3C9-3E1E489EA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-1809262" y="703278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523" name="図 522">
              <a:extLst>
                <a:ext uri="{FF2B5EF4-FFF2-40B4-BE49-F238E27FC236}">
                  <a16:creationId xmlns:a16="http://schemas.microsoft.com/office/drawing/2014/main" id="{3C3E8C7A-6166-4525-B646-6AA040683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-1543850" y="698118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524" name="図 523">
              <a:extLst>
                <a:ext uri="{FF2B5EF4-FFF2-40B4-BE49-F238E27FC236}">
                  <a16:creationId xmlns:a16="http://schemas.microsoft.com/office/drawing/2014/main" id="{ECFF4185-1233-47E3-AE95-74AA90583A6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-1806698" y="1238308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525" name="図 524">
              <a:extLst>
                <a:ext uri="{FF2B5EF4-FFF2-40B4-BE49-F238E27FC236}">
                  <a16:creationId xmlns:a16="http://schemas.microsoft.com/office/drawing/2014/main" id="{84AA00C1-1F14-4E92-B54F-EBE2335F95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-1541286" y="1243422"/>
              <a:ext cx="180000" cy="188089"/>
            </a:xfrm>
            <a:prstGeom prst="rect">
              <a:avLst/>
            </a:prstGeom>
            <a:effectLst/>
          </p:spPr>
        </p:pic>
      </p:grpSp>
      <p:sp>
        <p:nvSpPr>
          <p:cNvPr id="546" name="円/楕円 29">
            <a:extLst>
              <a:ext uri="{FF2B5EF4-FFF2-40B4-BE49-F238E27FC236}">
                <a16:creationId xmlns:a16="http://schemas.microsoft.com/office/drawing/2014/main" id="{9E7B6FA2-A24E-4992-8A1C-A0D00B1BF421}"/>
              </a:ext>
            </a:extLst>
          </p:cNvPr>
          <p:cNvSpPr/>
          <p:nvPr/>
        </p:nvSpPr>
        <p:spPr>
          <a:xfrm>
            <a:off x="9471906" y="600400"/>
            <a:ext cx="540000" cy="540000"/>
          </a:xfrm>
          <a:prstGeom prst="ellipse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31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47" name="グループ化 546">
            <a:extLst>
              <a:ext uri="{FF2B5EF4-FFF2-40B4-BE49-F238E27FC236}">
                <a16:creationId xmlns:a16="http://schemas.microsoft.com/office/drawing/2014/main" id="{B43AE94A-DCAF-4542-A95E-E2B91541E9DF}"/>
              </a:ext>
            </a:extLst>
          </p:cNvPr>
          <p:cNvGrpSpPr/>
          <p:nvPr/>
        </p:nvGrpSpPr>
        <p:grpSpPr>
          <a:xfrm>
            <a:off x="9674707" y="5745117"/>
            <a:ext cx="818677" cy="330612"/>
            <a:chOff x="2883825" y="6478369"/>
            <a:chExt cx="818677" cy="330612"/>
          </a:xfrm>
        </p:grpSpPr>
        <p:sp>
          <p:nvSpPr>
            <p:cNvPr id="548" name="正方形/長方形 547">
              <a:extLst>
                <a:ext uri="{FF2B5EF4-FFF2-40B4-BE49-F238E27FC236}">
                  <a16:creationId xmlns:a16="http://schemas.microsoft.com/office/drawing/2014/main" id="{95A06DA2-17A2-4796-B935-E02956B7800C}"/>
                </a:ext>
              </a:extLst>
            </p:cNvPr>
            <p:cNvSpPr/>
            <p:nvPr/>
          </p:nvSpPr>
          <p:spPr>
            <a:xfrm>
              <a:off x="3057966" y="6689581"/>
              <a:ext cx="396000" cy="11940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9" name="テキスト ボックス 548">
              <a:extLst>
                <a:ext uri="{FF2B5EF4-FFF2-40B4-BE49-F238E27FC236}">
                  <a16:creationId xmlns:a16="http://schemas.microsoft.com/office/drawing/2014/main" id="{D94894B3-49FC-4163-AD67-8D058EC4082A}"/>
                </a:ext>
              </a:extLst>
            </p:cNvPr>
            <p:cNvSpPr txBox="1"/>
            <p:nvPr/>
          </p:nvSpPr>
          <p:spPr>
            <a:xfrm>
              <a:off x="2883825" y="6478369"/>
              <a:ext cx="81867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ja-JP" altLang="en-US" sz="1200" b="1" dirty="0"/>
                <a:t>稼働パネル</a:t>
              </a:r>
              <a:endParaRPr kumimoji="1" lang="ja-JP" altLang="en-US" sz="1200" b="1" dirty="0"/>
            </a:p>
          </p:txBody>
        </p:sp>
      </p:grpSp>
      <p:pic>
        <p:nvPicPr>
          <p:cNvPr id="550" name="図 549">
            <a:extLst>
              <a:ext uri="{FF2B5EF4-FFF2-40B4-BE49-F238E27FC236}">
                <a16:creationId xmlns:a16="http://schemas.microsoft.com/office/drawing/2014/main" id="{2BA143D2-328A-4510-966D-BC74A7581B2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8099" y="5917187"/>
            <a:ext cx="498398" cy="508781"/>
          </a:xfrm>
          <a:prstGeom prst="rect">
            <a:avLst/>
          </a:prstGeom>
          <a:effectLst/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60FB384F-3588-4F57-A814-0EFB959844F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172949" y="889065"/>
            <a:ext cx="180000" cy="188089"/>
          </a:xfrm>
          <a:prstGeom prst="rect">
            <a:avLst/>
          </a:prstGeom>
          <a:effectLst/>
        </p:spPr>
      </p:pic>
      <p:pic>
        <p:nvPicPr>
          <p:cNvPr id="552" name="図 551">
            <a:extLst>
              <a:ext uri="{FF2B5EF4-FFF2-40B4-BE49-F238E27FC236}">
                <a16:creationId xmlns:a16="http://schemas.microsoft.com/office/drawing/2014/main" id="{0FC77AFF-A720-4FC0-A40E-B82B3D55D022}"/>
              </a:ext>
            </a:extLst>
          </p:cNvPr>
          <p:cNvPicPr>
            <a:picLocks/>
          </p:cNvPicPr>
          <p:nvPr/>
        </p:nvPicPr>
        <p:blipFill>
          <a:blip r:embed="rId9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242" y="2108422"/>
            <a:ext cx="648000" cy="4320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sp>
        <p:nvSpPr>
          <p:cNvPr id="553" name="テキスト ボックス 552">
            <a:extLst>
              <a:ext uri="{FF2B5EF4-FFF2-40B4-BE49-F238E27FC236}">
                <a16:creationId xmlns:a16="http://schemas.microsoft.com/office/drawing/2014/main" id="{676E9C43-4241-4AA3-9A24-173AEB31746C}"/>
              </a:ext>
            </a:extLst>
          </p:cNvPr>
          <p:cNvSpPr txBox="1"/>
          <p:nvPr/>
        </p:nvSpPr>
        <p:spPr>
          <a:xfrm>
            <a:off x="8069159" y="118042"/>
            <a:ext cx="3285320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B050"/>
                </a:solidFill>
              </a:rPr>
              <a:t>テーブル</a:t>
            </a:r>
            <a:r>
              <a:rPr kumimoji="1" lang="en-US" altLang="ja-JP" sz="1600" b="1" dirty="0">
                <a:solidFill>
                  <a:srgbClr val="00B050"/>
                </a:solidFill>
              </a:rPr>
              <a:t>-</a:t>
            </a:r>
            <a:r>
              <a:rPr kumimoji="1" lang="ja-JP" altLang="en-US" sz="1600" b="1" dirty="0">
                <a:solidFill>
                  <a:srgbClr val="00B050"/>
                </a:solidFill>
              </a:rPr>
              <a:t>椅子・ステージ</a:t>
            </a:r>
          </a:p>
        </p:txBody>
      </p:sp>
      <p:sp>
        <p:nvSpPr>
          <p:cNvPr id="554" name="テキスト ボックス 553">
            <a:extLst>
              <a:ext uri="{FF2B5EF4-FFF2-40B4-BE49-F238E27FC236}">
                <a16:creationId xmlns:a16="http://schemas.microsoft.com/office/drawing/2014/main" id="{BB53858A-2CAD-4295-837B-8A038D1FB679}"/>
              </a:ext>
            </a:extLst>
          </p:cNvPr>
          <p:cNvSpPr txBox="1"/>
          <p:nvPr/>
        </p:nvSpPr>
        <p:spPr>
          <a:xfrm>
            <a:off x="8271960" y="5190883"/>
            <a:ext cx="3285320" cy="35064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rgbClr val="00B050"/>
                </a:solidFill>
              </a:rPr>
              <a:t>パーテーション他</a:t>
            </a:r>
          </a:p>
        </p:txBody>
      </p:sp>
      <p:sp>
        <p:nvSpPr>
          <p:cNvPr id="555" name="円/楕円 29">
            <a:extLst>
              <a:ext uri="{FF2B5EF4-FFF2-40B4-BE49-F238E27FC236}">
                <a16:creationId xmlns:a16="http://schemas.microsoft.com/office/drawing/2014/main" id="{E4CB437F-D79E-4F8F-A4B6-E44B3947BB21}"/>
              </a:ext>
            </a:extLst>
          </p:cNvPr>
          <p:cNvSpPr/>
          <p:nvPr/>
        </p:nvSpPr>
        <p:spPr>
          <a:xfrm>
            <a:off x="10150670" y="563668"/>
            <a:ext cx="648000" cy="648000"/>
          </a:xfrm>
          <a:prstGeom prst="ellipse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31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56" name="図 555">
            <a:extLst>
              <a:ext uri="{FF2B5EF4-FFF2-40B4-BE49-F238E27FC236}">
                <a16:creationId xmlns:a16="http://schemas.microsoft.com/office/drawing/2014/main" id="{848BD674-575E-4CB3-8D4F-6D98503E1031}"/>
              </a:ext>
            </a:extLst>
          </p:cNvPr>
          <p:cNvPicPr>
            <a:picLocks/>
          </p:cNvPicPr>
          <p:nvPr/>
        </p:nvPicPr>
        <p:blipFill>
          <a:blip r:embed="rId9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895" y="2740499"/>
            <a:ext cx="864000" cy="43200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grpSp>
        <p:nvGrpSpPr>
          <p:cNvPr id="557" name="グループ化 556">
            <a:extLst>
              <a:ext uri="{FF2B5EF4-FFF2-40B4-BE49-F238E27FC236}">
                <a16:creationId xmlns:a16="http://schemas.microsoft.com/office/drawing/2014/main" id="{B1D2DBF5-9A3B-49E9-9F3C-BFE0F5C4E5B5}"/>
              </a:ext>
            </a:extLst>
          </p:cNvPr>
          <p:cNvGrpSpPr/>
          <p:nvPr/>
        </p:nvGrpSpPr>
        <p:grpSpPr>
          <a:xfrm>
            <a:off x="8173331" y="5683136"/>
            <a:ext cx="1117139" cy="329316"/>
            <a:chOff x="11078192" y="5472068"/>
            <a:chExt cx="1117139" cy="329316"/>
          </a:xfrm>
        </p:grpSpPr>
        <p:pic>
          <p:nvPicPr>
            <p:cNvPr id="558" name="図 557">
              <a:extLst>
                <a:ext uri="{FF2B5EF4-FFF2-40B4-BE49-F238E27FC236}">
                  <a16:creationId xmlns:a16="http://schemas.microsoft.com/office/drawing/2014/main" id="{A5F64AEC-B65C-4E44-A79A-D9EEC953E7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93431" y="5650566"/>
              <a:ext cx="1101900" cy="150818"/>
            </a:xfrm>
            <a:prstGeom prst="rect">
              <a:avLst/>
            </a:prstGeom>
            <a:effectLst/>
          </p:spPr>
        </p:pic>
        <p:sp>
          <p:nvSpPr>
            <p:cNvPr id="559" name="テキスト ボックス 558">
              <a:extLst>
                <a:ext uri="{FF2B5EF4-FFF2-40B4-BE49-F238E27FC236}">
                  <a16:creationId xmlns:a16="http://schemas.microsoft.com/office/drawing/2014/main" id="{D27CB9DF-39BC-4E8F-8D4C-6ECB57C500B9}"/>
                </a:ext>
              </a:extLst>
            </p:cNvPr>
            <p:cNvSpPr txBox="1"/>
            <p:nvPr/>
          </p:nvSpPr>
          <p:spPr>
            <a:xfrm>
              <a:off x="11078192" y="5472068"/>
              <a:ext cx="1101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ja-JP" altLang="en-US" sz="1200" b="1" dirty="0"/>
                <a:t>パーテーション</a:t>
              </a:r>
              <a:endParaRPr kumimoji="1" lang="ja-JP" altLang="en-US" sz="1200" b="1" dirty="0"/>
            </a:p>
          </p:txBody>
        </p:sp>
      </p:grpSp>
      <p:sp>
        <p:nvSpPr>
          <p:cNvPr id="560" name="テキスト ボックス 559">
            <a:extLst>
              <a:ext uri="{FF2B5EF4-FFF2-40B4-BE49-F238E27FC236}">
                <a16:creationId xmlns:a16="http://schemas.microsoft.com/office/drawing/2014/main" id="{9EFB04E4-E416-4137-ABF3-540B4FF3A690}"/>
              </a:ext>
            </a:extLst>
          </p:cNvPr>
          <p:cNvSpPr txBox="1"/>
          <p:nvPr/>
        </p:nvSpPr>
        <p:spPr>
          <a:xfrm>
            <a:off x="10290583" y="1483344"/>
            <a:ext cx="81867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1200" b="1" dirty="0"/>
              <a:t>テーブル</a:t>
            </a:r>
            <a:endParaRPr kumimoji="1" lang="ja-JP" altLang="en-US" sz="1200" b="1" dirty="0"/>
          </a:p>
        </p:txBody>
      </p:sp>
      <p:sp>
        <p:nvSpPr>
          <p:cNvPr id="561" name="テキスト ボックス 560">
            <a:extLst>
              <a:ext uri="{FF2B5EF4-FFF2-40B4-BE49-F238E27FC236}">
                <a16:creationId xmlns:a16="http://schemas.microsoft.com/office/drawing/2014/main" id="{A218238A-5B4B-466B-97B8-812F98ECAEC6}"/>
              </a:ext>
            </a:extLst>
          </p:cNvPr>
          <p:cNvSpPr txBox="1"/>
          <p:nvPr/>
        </p:nvSpPr>
        <p:spPr>
          <a:xfrm>
            <a:off x="9466977" y="2593253"/>
            <a:ext cx="81867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1200" b="1" dirty="0"/>
              <a:t>ステージ</a:t>
            </a:r>
          </a:p>
        </p:txBody>
      </p:sp>
      <p:grpSp>
        <p:nvGrpSpPr>
          <p:cNvPr id="562" name="グループ化 561">
            <a:extLst>
              <a:ext uri="{FF2B5EF4-FFF2-40B4-BE49-F238E27FC236}">
                <a16:creationId xmlns:a16="http://schemas.microsoft.com/office/drawing/2014/main" id="{48A8F936-497E-485E-85E3-CAABAC99AACA}"/>
              </a:ext>
            </a:extLst>
          </p:cNvPr>
          <p:cNvGrpSpPr/>
          <p:nvPr/>
        </p:nvGrpSpPr>
        <p:grpSpPr>
          <a:xfrm>
            <a:off x="8188570" y="6320746"/>
            <a:ext cx="1101900" cy="340354"/>
            <a:chOff x="11078192" y="5472068"/>
            <a:chExt cx="1101900" cy="340354"/>
          </a:xfrm>
        </p:grpSpPr>
        <p:pic>
          <p:nvPicPr>
            <p:cNvPr id="563" name="図 562">
              <a:extLst>
                <a:ext uri="{FF2B5EF4-FFF2-40B4-BE49-F238E27FC236}">
                  <a16:creationId xmlns:a16="http://schemas.microsoft.com/office/drawing/2014/main" id="{62A98FAA-A282-42BD-93C0-50FEECB331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7191" y="5723730"/>
              <a:ext cx="648000" cy="88692"/>
            </a:xfrm>
            <a:prstGeom prst="rect">
              <a:avLst/>
            </a:prstGeom>
            <a:effectLst/>
          </p:spPr>
        </p:pic>
        <p:sp>
          <p:nvSpPr>
            <p:cNvPr id="564" name="テキスト ボックス 563">
              <a:extLst>
                <a:ext uri="{FF2B5EF4-FFF2-40B4-BE49-F238E27FC236}">
                  <a16:creationId xmlns:a16="http://schemas.microsoft.com/office/drawing/2014/main" id="{FF2A60D7-F854-4B8D-BFFC-FB093FF51BDF}"/>
                </a:ext>
              </a:extLst>
            </p:cNvPr>
            <p:cNvSpPr txBox="1"/>
            <p:nvPr/>
          </p:nvSpPr>
          <p:spPr>
            <a:xfrm>
              <a:off x="11078192" y="5472068"/>
              <a:ext cx="11019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200" b="1" dirty="0"/>
                <a:t>ホワイトボード</a:t>
              </a:r>
            </a:p>
          </p:txBody>
        </p:sp>
      </p:grpSp>
      <p:grpSp>
        <p:nvGrpSpPr>
          <p:cNvPr id="565" name="グループ化 564">
            <a:extLst>
              <a:ext uri="{FF2B5EF4-FFF2-40B4-BE49-F238E27FC236}">
                <a16:creationId xmlns:a16="http://schemas.microsoft.com/office/drawing/2014/main" id="{02BA656B-56C3-4411-8382-AF34008648B8}"/>
              </a:ext>
            </a:extLst>
          </p:cNvPr>
          <p:cNvGrpSpPr/>
          <p:nvPr/>
        </p:nvGrpSpPr>
        <p:grpSpPr>
          <a:xfrm>
            <a:off x="10084046" y="1909449"/>
            <a:ext cx="648000" cy="320914"/>
            <a:chOff x="13293904" y="1791407"/>
            <a:chExt cx="648000" cy="320914"/>
          </a:xfrm>
          <a:effectLst/>
        </p:grpSpPr>
        <p:sp>
          <p:nvSpPr>
            <p:cNvPr id="566" name="正方形/長方形 565">
              <a:extLst>
                <a:ext uri="{FF2B5EF4-FFF2-40B4-BE49-F238E27FC236}">
                  <a16:creationId xmlns:a16="http://schemas.microsoft.com/office/drawing/2014/main" id="{C741ADA7-21B3-4A75-B2B4-E0C1F8255497}"/>
                </a:ext>
              </a:extLst>
            </p:cNvPr>
            <p:cNvSpPr/>
            <p:nvPr/>
          </p:nvSpPr>
          <p:spPr>
            <a:xfrm>
              <a:off x="13293904" y="1791407"/>
              <a:ext cx="648000" cy="1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7" name="正方形/長方形 566">
              <a:extLst>
                <a:ext uri="{FF2B5EF4-FFF2-40B4-BE49-F238E27FC236}">
                  <a16:creationId xmlns:a16="http://schemas.microsoft.com/office/drawing/2014/main" id="{FC9D2802-C112-45A1-AF7D-8FD45D2A7ACF}"/>
                </a:ext>
              </a:extLst>
            </p:cNvPr>
            <p:cNvSpPr/>
            <p:nvPr/>
          </p:nvSpPr>
          <p:spPr>
            <a:xfrm>
              <a:off x="13293904" y="1950321"/>
              <a:ext cx="648000" cy="1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68" name="グループ化 567">
            <a:extLst>
              <a:ext uri="{FF2B5EF4-FFF2-40B4-BE49-F238E27FC236}">
                <a16:creationId xmlns:a16="http://schemas.microsoft.com/office/drawing/2014/main" id="{8B7BFF84-A151-49F9-A118-24B1AC43E17A}"/>
              </a:ext>
            </a:extLst>
          </p:cNvPr>
          <p:cNvGrpSpPr/>
          <p:nvPr/>
        </p:nvGrpSpPr>
        <p:grpSpPr>
          <a:xfrm>
            <a:off x="9664967" y="6374314"/>
            <a:ext cx="930613" cy="736964"/>
            <a:chOff x="12569828" y="6163246"/>
            <a:chExt cx="930613" cy="736964"/>
          </a:xfrm>
        </p:grpSpPr>
        <p:pic>
          <p:nvPicPr>
            <p:cNvPr id="569" name="図 568">
              <a:extLst>
                <a:ext uri="{FF2B5EF4-FFF2-40B4-BE49-F238E27FC236}">
                  <a16:creationId xmlns:a16="http://schemas.microsoft.com/office/drawing/2014/main" id="{ED8C8D58-C151-4DB2-B8DB-F06BC92598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69828" y="6163246"/>
              <a:ext cx="657740" cy="736964"/>
            </a:xfrm>
            <a:prstGeom prst="rect">
              <a:avLst/>
            </a:prstGeom>
          </p:spPr>
        </p:pic>
        <p:sp>
          <p:nvSpPr>
            <p:cNvPr id="570" name="テキスト ボックス 569">
              <a:extLst>
                <a:ext uri="{FF2B5EF4-FFF2-40B4-BE49-F238E27FC236}">
                  <a16:creationId xmlns:a16="http://schemas.microsoft.com/office/drawing/2014/main" id="{D58C628B-3C7E-4C4C-9540-3546AA4F2455}"/>
                </a:ext>
              </a:extLst>
            </p:cNvPr>
            <p:cNvSpPr txBox="1"/>
            <p:nvPr/>
          </p:nvSpPr>
          <p:spPr>
            <a:xfrm>
              <a:off x="12681764" y="6469982"/>
              <a:ext cx="81867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200" b="1" dirty="0"/>
                <a:t>マイク</a:t>
              </a:r>
            </a:p>
          </p:txBody>
        </p:sp>
      </p:grpSp>
      <p:grpSp>
        <p:nvGrpSpPr>
          <p:cNvPr id="574" name="グループ化 573">
            <a:extLst>
              <a:ext uri="{FF2B5EF4-FFF2-40B4-BE49-F238E27FC236}">
                <a16:creationId xmlns:a16="http://schemas.microsoft.com/office/drawing/2014/main" id="{A647F50A-B551-466C-8AC1-6087C738A144}"/>
              </a:ext>
            </a:extLst>
          </p:cNvPr>
          <p:cNvGrpSpPr/>
          <p:nvPr/>
        </p:nvGrpSpPr>
        <p:grpSpPr>
          <a:xfrm>
            <a:off x="8413218" y="3695734"/>
            <a:ext cx="818677" cy="378530"/>
            <a:chOff x="12438096" y="3766896"/>
            <a:chExt cx="818677" cy="378530"/>
          </a:xfrm>
        </p:grpSpPr>
        <p:sp>
          <p:nvSpPr>
            <p:cNvPr id="575" name="角丸四角形 30">
              <a:extLst>
                <a:ext uri="{FF2B5EF4-FFF2-40B4-BE49-F238E27FC236}">
                  <a16:creationId xmlns:a16="http://schemas.microsoft.com/office/drawing/2014/main" id="{5D01011D-6111-4B03-85FE-C8B62FF107C8}"/>
                </a:ext>
              </a:extLst>
            </p:cNvPr>
            <p:cNvSpPr/>
            <p:nvPr/>
          </p:nvSpPr>
          <p:spPr>
            <a:xfrm>
              <a:off x="12760083" y="3766896"/>
              <a:ext cx="234000" cy="162000"/>
            </a:xfrm>
            <a:prstGeom prst="roundRect">
              <a:avLst>
                <a:gd name="adj" fmla="val 5322"/>
              </a:avLst>
            </a:prstGeom>
            <a:solidFill>
              <a:srgbClr val="FDF9A9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6" name="テキスト ボックス 575">
              <a:extLst>
                <a:ext uri="{FF2B5EF4-FFF2-40B4-BE49-F238E27FC236}">
                  <a16:creationId xmlns:a16="http://schemas.microsoft.com/office/drawing/2014/main" id="{C4F12BB4-F21D-4D50-8B5C-3531536CF2AC}"/>
                </a:ext>
              </a:extLst>
            </p:cNvPr>
            <p:cNvSpPr txBox="1"/>
            <p:nvPr/>
          </p:nvSpPr>
          <p:spPr>
            <a:xfrm>
              <a:off x="12438096" y="3960760"/>
              <a:ext cx="81867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ja-JP" altLang="en-US" sz="1200" b="1" dirty="0"/>
                <a:t>司会台</a:t>
              </a:r>
              <a:endParaRPr kumimoji="1" lang="ja-JP" altLang="en-US" sz="1200" b="1" dirty="0"/>
            </a:p>
          </p:txBody>
        </p:sp>
      </p:grpSp>
      <p:grpSp>
        <p:nvGrpSpPr>
          <p:cNvPr id="580" name="グループ化 579">
            <a:extLst>
              <a:ext uri="{FF2B5EF4-FFF2-40B4-BE49-F238E27FC236}">
                <a16:creationId xmlns:a16="http://schemas.microsoft.com/office/drawing/2014/main" id="{E0B4558C-DBB0-4D35-A6C8-990A9FD62935}"/>
              </a:ext>
            </a:extLst>
          </p:cNvPr>
          <p:cNvGrpSpPr/>
          <p:nvPr/>
        </p:nvGrpSpPr>
        <p:grpSpPr>
          <a:xfrm>
            <a:off x="10612585" y="7042774"/>
            <a:ext cx="818677" cy="531830"/>
            <a:chOff x="12251351" y="6958318"/>
            <a:chExt cx="818677" cy="531830"/>
          </a:xfrm>
        </p:grpSpPr>
        <p:pic>
          <p:nvPicPr>
            <p:cNvPr id="581" name="図 580">
              <a:extLst>
                <a:ext uri="{FF2B5EF4-FFF2-40B4-BE49-F238E27FC236}">
                  <a16:creationId xmlns:a16="http://schemas.microsoft.com/office/drawing/2014/main" id="{39DE447D-8D88-45C0-BE67-B730E15016C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969" t="37067" r="22969" b="6707"/>
            <a:stretch/>
          </p:blipFill>
          <p:spPr>
            <a:xfrm>
              <a:off x="12428112" y="7129124"/>
              <a:ext cx="476161" cy="361024"/>
            </a:xfrm>
            <a:prstGeom prst="rect">
              <a:avLst/>
            </a:prstGeom>
          </p:spPr>
        </p:pic>
        <p:sp>
          <p:nvSpPr>
            <p:cNvPr id="582" name="テキスト ボックス 581">
              <a:extLst>
                <a:ext uri="{FF2B5EF4-FFF2-40B4-BE49-F238E27FC236}">
                  <a16:creationId xmlns:a16="http://schemas.microsoft.com/office/drawing/2014/main" id="{5077B947-2213-4ADA-B9A3-3DC3B835AC17}"/>
                </a:ext>
              </a:extLst>
            </p:cNvPr>
            <p:cNvSpPr txBox="1"/>
            <p:nvPr/>
          </p:nvSpPr>
          <p:spPr>
            <a:xfrm>
              <a:off x="12251351" y="6958318"/>
              <a:ext cx="81867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ja-JP" altLang="en-US" sz="1200" b="1" dirty="0"/>
                <a:t>音響</a:t>
              </a:r>
              <a:endParaRPr kumimoji="1" lang="ja-JP" altLang="en-US" sz="1200" b="1" dirty="0"/>
            </a:p>
          </p:txBody>
        </p:sp>
      </p:grpSp>
      <p:sp>
        <p:nvSpPr>
          <p:cNvPr id="583" name="テキスト ボックス 582">
            <a:extLst>
              <a:ext uri="{FF2B5EF4-FFF2-40B4-BE49-F238E27FC236}">
                <a16:creationId xmlns:a16="http://schemas.microsoft.com/office/drawing/2014/main" id="{B08DED33-D045-4393-ADA5-931D6D7607C1}"/>
              </a:ext>
            </a:extLst>
          </p:cNvPr>
          <p:cNvSpPr txBox="1"/>
          <p:nvPr/>
        </p:nvSpPr>
        <p:spPr>
          <a:xfrm>
            <a:off x="9173933" y="2260876"/>
            <a:ext cx="964968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ja-JP" sz="1050" b="1" dirty="0"/>
              <a:t>122.2×183×20</a:t>
            </a:r>
            <a:endParaRPr kumimoji="1" lang="ja-JP" altLang="en-US" sz="1050" b="1" dirty="0"/>
          </a:p>
        </p:txBody>
      </p:sp>
      <p:sp>
        <p:nvSpPr>
          <p:cNvPr id="584" name="テキスト ボックス 583">
            <a:extLst>
              <a:ext uri="{FF2B5EF4-FFF2-40B4-BE49-F238E27FC236}">
                <a16:creationId xmlns:a16="http://schemas.microsoft.com/office/drawing/2014/main" id="{A87FDF70-1BA2-459E-BE8B-3F241A7A3773}"/>
              </a:ext>
            </a:extLst>
          </p:cNvPr>
          <p:cNvSpPr txBox="1"/>
          <p:nvPr/>
        </p:nvSpPr>
        <p:spPr>
          <a:xfrm>
            <a:off x="9534196" y="3016653"/>
            <a:ext cx="99361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ja-JP" sz="1050" b="1" dirty="0"/>
              <a:t>120×240×50</a:t>
            </a:r>
            <a:endParaRPr kumimoji="1" lang="ja-JP" altLang="en-US" sz="1050" b="1" dirty="0"/>
          </a:p>
        </p:txBody>
      </p:sp>
      <p:sp>
        <p:nvSpPr>
          <p:cNvPr id="585" name="テキスト ボックス 584">
            <a:extLst>
              <a:ext uri="{FF2B5EF4-FFF2-40B4-BE49-F238E27FC236}">
                <a16:creationId xmlns:a16="http://schemas.microsoft.com/office/drawing/2014/main" id="{4AB0A005-0BC4-4E0F-838A-F46AAF29A41C}"/>
              </a:ext>
            </a:extLst>
          </p:cNvPr>
          <p:cNvSpPr txBox="1"/>
          <p:nvPr/>
        </p:nvSpPr>
        <p:spPr>
          <a:xfrm>
            <a:off x="8262949" y="1298678"/>
            <a:ext cx="81867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1200" b="1" dirty="0"/>
              <a:t>椅子</a:t>
            </a:r>
          </a:p>
        </p:txBody>
      </p:sp>
      <p:pic>
        <p:nvPicPr>
          <p:cNvPr id="397" name="図 396">
            <a:extLst>
              <a:ext uri="{FF2B5EF4-FFF2-40B4-BE49-F238E27FC236}">
                <a16:creationId xmlns:a16="http://schemas.microsoft.com/office/drawing/2014/main" id="{AEF4DB0D-5746-4BCA-A4DC-A4BA5E69BA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492287" y="889065"/>
            <a:ext cx="180000" cy="188089"/>
          </a:xfrm>
          <a:prstGeom prst="rect">
            <a:avLst/>
          </a:prstGeom>
          <a:effectLst/>
        </p:spPr>
      </p:pic>
      <p:grpSp>
        <p:nvGrpSpPr>
          <p:cNvPr id="786" name="グループ化 785">
            <a:extLst>
              <a:ext uri="{FF2B5EF4-FFF2-40B4-BE49-F238E27FC236}">
                <a16:creationId xmlns:a16="http://schemas.microsoft.com/office/drawing/2014/main" id="{88F10A34-3388-4DD5-BE46-01FE8D96EF1F}"/>
              </a:ext>
            </a:extLst>
          </p:cNvPr>
          <p:cNvGrpSpPr/>
          <p:nvPr/>
        </p:nvGrpSpPr>
        <p:grpSpPr>
          <a:xfrm>
            <a:off x="-3796970" y="3694509"/>
            <a:ext cx="648000" cy="357062"/>
            <a:chOff x="2271179" y="3219078"/>
            <a:chExt cx="648000" cy="357062"/>
          </a:xfrm>
        </p:grpSpPr>
        <p:sp>
          <p:nvSpPr>
            <p:cNvPr id="799" name="正方形/長方形 798">
              <a:extLst>
                <a:ext uri="{FF2B5EF4-FFF2-40B4-BE49-F238E27FC236}">
                  <a16:creationId xmlns:a16="http://schemas.microsoft.com/office/drawing/2014/main" id="{B3E9158B-1969-46B5-B06F-B578499BB5C6}"/>
                </a:ext>
              </a:extLst>
            </p:cNvPr>
            <p:cNvSpPr/>
            <p:nvPr/>
          </p:nvSpPr>
          <p:spPr>
            <a:xfrm>
              <a:off x="2271179" y="3219078"/>
              <a:ext cx="648000" cy="1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800" name="図 799">
              <a:extLst>
                <a:ext uri="{FF2B5EF4-FFF2-40B4-BE49-F238E27FC236}">
                  <a16:creationId xmlns:a16="http://schemas.microsoft.com/office/drawing/2014/main" id="{D863C473-A07D-4001-AAFC-4519EEEB45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357659" y="3388051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801" name="図 800">
              <a:extLst>
                <a:ext uri="{FF2B5EF4-FFF2-40B4-BE49-F238E27FC236}">
                  <a16:creationId xmlns:a16="http://schemas.microsoft.com/office/drawing/2014/main" id="{2604840B-8755-42A2-BFB2-3F3B60BD3A3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676997" y="3388051"/>
              <a:ext cx="180000" cy="188089"/>
            </a:xfrm>
            <a:prstGeom prst="rect">
              <a:avLst/>
            </a:prstGeom>
            <a:effectLst/>
          </p:spPr>
        </p:pic>
      </p:grpSp>
      <p:grpSp>
        <p:nvGrpSpPr>
          <p:cNvPr id="787" name="グループ化 786">
            <a:extLst>
              <a:ext uri="{FF2B5EF4-FFF2-40B4-BE49-F238E27FC236}">
                <a16:creationId xmlns:a16="http://schemas.microsoft.com/office/drawing/2014/main" id="{DBB67F2C-CBC9-4C38-A7B1-08B7B404AB45}"/>
              </a:ext>
            </a:extLst>
          </p:cNvPr>
          <p:cNvGrpSpPr/>
          <p:nvPr/>
        </p:nvGrpSpPr>
        <p:grpSpPr>
          <a:xfrm>
            <a:off x="-2803369" y="3728779"/>
            <a:ext cx="648000" cy="357062"/>
            <a:chOff x="2271179" y="3219078"/>
            <a:chExt cx="648000" cy="357062"/>
          </a:xfrm>
        </p:grpSpPr>
        <p:sp>
          <p:nvSpPr>
            <p:cNvPr id="796" name="正方形/長方形 795">
              <a:extLst>
                <a:ext uri="{FF2B5EF4-FFF2-40B4-BE49-F238E27FC236}">
                  <a16:creationId xmlns:a16="http://schemas.microsoft.com/office/drawing/2014/main" id="{CD5F0B60-0B77-45BD-87E5-DB93BD59E69C}"/>
                </a:ext>
              </a:extLst>
            </p:cNvPr>
            <p:cNvSpPr/>
            <p:nvPr/>
          </p:nvSpPr>
          <p:spPr>
            <a:xfrm>
              <a:off x="2271179" y="3219078"/>
              <a:ext cx="648000" cy="1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797" name="図 796">
              <a:extLst>
                <a:ext uri="{FF2B5EF4-FFF2-40B4-BE49-F238E27FC236}">
                  <a16:creationId xmlns:a16="http://schemas.microsoft.com/office/drawing/2014/main" id="{110ADB4E-591A-44C1-B8E9-C9A8F09ABBE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357659" y="3388051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798" name="図 797">
              <a:extLst>
                <a:ext uri="{FF2B5EF4-FFF2-40B4-BE49-F238E27FC236}">
                  <a16:creationId xmlns:a16="http://schemas.microsoft.com/office/drawing/2014/main" id="{22DFF09D-F5CE-452F-BC03-EF925F8D972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676997" y="3388051"/>
              <a:ext cx="180000" cy="188089"/>
            </a:xfrm>
            <a:prstGeom prst="rect">
              <a:avLst/>
            </a:prstGeom>
            <a:effectLst/>
          </p:spPr>
        </p:pic>
      </p:grpSp>
      <p:grpSp>
        <p:nvGrpSpPr>
          <p:cNvPr id="788" name="グループ化 787">
            <a:extLst>
              <a:ext uri="{FF2B5EF4-FFF2-40B4-BE49-F238E27FC236}">
                <a16:creationId xmlns:a16="http://schemas.microsoft.com/office/drawing/2014/main" id="{B4FF7957-9AA1-498A-A6C3-81A8873A368C}"/>
              </a:ext>
            </a:extLst>
          </p:cNvPr>
          <p:cNvGrpSpPr/>
          <p:nvPr/>
        </p:nvGrpSpPr>
        <p:grpSpPr>
          <a:xfrm>
            <a:off x="-1841950" y="3728779"/>
            <a:ext cx="648000" cy="357062"/>
            <a:chOff x="2271179" y="3219078"/>
            <a:chExt cx="648000" cy="357062"/>
          </a:xfrm>
        </p:grpSpPr>
        <p:sp>
          <p:nvSpPr>
            <p:cNvPr id="793" name="正方形/長方形 792">
              <a:extLst>
                <a:ext uri="{FF2B5EF4-FFF2-40B4-BE49-F238E27FC236}">
                  <a16:creationId xmlns:a16="http://schemas.microsoft.com/office/drawing/2014/main" id="{2A3C278B-375B-4AE2-AEC4-342F3F545F43}"/>
                </a:ext>
              </a:extLst>
            </p:cNvPr>
            <p:cNvSpPr/>
            <p:nvPr/>
          </p:nvSpPr>
          <p:spPr>
            <a:xfrm>
              <a:off x="2271179" y="3219078"/>
              <a:ext cx="648000" cy="1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794" name="図 793">
              <a:extLst>
                <a:ext uri="{FF2B5EF4-FFF2-40B4-BE49-F238E27FC236}">
                  <a16:creationId xmlns:a16="http://schemas.microsoft.com/office/drawing/2014/main" id="{57566B8A-2C6F-49D5-B132-072A737168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357659" y="3388051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795" name="図 794">
              <a:extLst>
                <a:ext uri="{FF2B5EF4-FFF2-40B4-BE49-F238E27FC236}">
                  <a16:creationId xmlns:a16="http://schemas.microsoft.com/office/drawing/2014/main" id="{1E520145-98E6-4303-B344-E171CFBBC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676997" y="3388051"/>
              <a:ext cx="180000" cy="188089"/>
            </a:xfrm>
            <a:prstGeom prst="rect">
              <a:avLst/>
            </a:prstGeom>
            <a:effectLst/>
          </p:spPr>
        </p:pic>
      </p:grpSp>
      <p:grpSp>
        <p:nvGrpSpPr>
          <p:cNvPr id="855" name="グループ化 854">
            <a:extLst>
              <a:ext uri="{FF2B5EF4-FFF2-40B4-BE49-F238E27FC236}">
                <a16:creationId xmlns:a16="http://schemas.microsoft.com/office/drawing/2014/main" id="{C6CFB538-C808-4474-B404-CCF2F52B67DF}"/>
              </a:ext>
            </a:extLst>
          </p:cNvPr>
          <p:cNvGrpSpPr/>
          <p:nvPr/>
        </p:nvGrpSpPr>
        <p:grpSpPr>
          <a:xfrm rot="7725260">
            <a:off x="-4930035" y="3598202"/>
            <a:ext cx="648000" cy="357062"/>
            <a:chOff x="2271179" y="3219078"/>
            <a:chExt cx="648000" cy="357062"/>
          </a:xfrm>
        </p:grpSpPr>
        <p:sp>
          <p:nvSpPr>
            <p:cNvPr id="864" name="正方形/長方形 863">
              <a:extLst>
                <a:ext uri="{FF2B5EF4-FFF2-40B4-BE49-F238E27FC236}">
                  <a16:creationId xmlns:a16="http://schemas.microsoft.com/office/drawing/2014/main" id="{452DA178-4F6B-4725-A860-F19E9302599A}"/>
                </a:ext>
              </a:extLst>
            </p:cNvPr>
            <p:cNvSpPr/>
            <p:nvPr/>
          </p:nvSpPr>
          <p:spPr>
            <a:xfrm>
              <a:off x="2271179" y="3219078"/>
              <a:ext cx="648000" cy="1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865" name="図 864">
              <a:extLst>
                <a:ext uri="{FF2B5EF4-FFF2-40B4-BE49-F238E27FC236}">
                  <a16:creationId xmlns:a16="http://schemas.microsoft.com/office/drawing/2014/main" id="{A230309D-CF22-4BFF-A7EB-F67540D7779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357659" y="3388051"/>
              <a:ext cx="180000" cy="188089"/>
            </a:xfrm>
            <a:prstGeom prst="rect">
              <a:avLst/>
            </a:prstGeom>
            <a:effectLst/>
          </p:spPr>
        </p:pic>
        <p:pic>
          <p:nvPicPr>
            <p:cNvPr id="866" name="図 865">
              <a:extLst>
                <a:ext uri="{FF2B5EF4-FFF2-40B4-BE49-F238E27FC236}">
                  <a16:creationId xmlns:a16="http://schemas.microsoft.com/office/drawing/2014/main" id="{7C2E836C-FC7F-4F39-8AA2-CA3D606321B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676997" y="3388051"/>
              <a:ext cx="180000" cy="188089"/>
            </a:xfrm>
            <a:prstGeom prst="rect">
              <a:avLst/>
            </a:prstGeom>
            <a:effectLst/>
          </p:spPr>
        </p:pic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4AC7814-96AB-4E44-8A18-9497E915752D}"/>
              </a:ext>
            </a:extLst>
          </p:cNvPr>
          <p:cNvSpPr txBox="1"/>
          <p:nvPr/>
        </p:nvSpPr>
        <p:spPr>
          <a:xfrm>
            <a:off x="1676610" y="9615840"/>
            <a:ext cx="4997653" cy="54000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kumimoji="1" sz="1600" b="1">
                <a:solidFill>
                  <a:srgbClr val="00B050"/>
                </a:solidFill>
              </a:defRPr>
            </a:lvl1pPr>
          </a:lstStyle>
          <a:p>
            <a:r>
              <a:rPr lang="ja-JP" altLang="en-US" dirty="0"/>
              <a:t>予備机・イス置き場</a:t>
            </a:r>
          </a:p>
        </p:txBody>
      </p:sp>
    </p:spTree>
    <p:extLst>
      <p:ext uri="{BB962C8B-B14F-4D97-AF65-F5344CB8AC3E}">
        <p14:creationId xmlns:p14="http://schemas.microsoft.com/office/powerpoint/2010/main" val="747239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858</TotalTime>
  <Words>61</Words>
  <Application>Microsoft Office PowerPoint</Application>
  <PresentationFormat>ユーザー設定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貴子 井田</dc:creator>
  <cp:lastModifiedBy>明子 石飛</cp:lastModifiedBy>
  <cp:revision>86</cp:revision>
  <cp:lastPrinted>2023-09-06T08:06:33Z</cp:lastPrinted>
  <dcterms:created xsi:type="dcterms:W3CDTF">2019-01-23T00:27:55Z</dcterms:created>
  <dcterms:modified xsi:type="dcterms:W3CDTF">2024-07-09T07:58:50Z</dcterms:modified>
</cp:coreProperties>
</file>